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9" r:id="rId3"/>
    <p:sldId id="270" r:id="rId4"/>
    <p:sldId id="267" r:id="rId5"/>
    <p:sldId id="320" r:id="rId6"/>
    <p:sldId id="324" r:id="rId7"/>
    <p:sldId id="301" r:id="rId8"/>
    <p:sldId id="325" r:id="rId9"/>
    <p:sldId id="273" r:id="rId10"/>
    <p:sldId id="310" r:id="rId11"/>
    <p:sldId id="308" r:id="rId12"/>
    <p:sldId id="326" r:id="rId13"/>
    <p:sldId id="269" r:id="rId14"/>
    <p:sldId id="274" r:id="rId15"/>
    <p:sldId id="304" r:id="rId16"/>
    <p:sldId id="293" r:id="rId17"/>
    <p:sldId id="277" r:id="rId18"/>
    <p:sldId id="288" r:id="rId19"/>
    <p:sldId id="307" r:id="rId20"/>
    <p:sldId id="306" r:id="rId21"/>
    <p:sldId id="289" r:id="rId22"/>
    <p:sldId id="291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 autoAdjust="0"/>
    <p:restoredTop sz="96405"/>
  </p:normalViewPr>
  <p:slideViewPr>
    <p:cSldViewPr snapToGrid="0">
      <p:cViewPr>
        <p:scale>
          <a:sx n="112" d="100"/>
          <a:sy n="112" d="100"/>
        </p:scale>
        <p:origin x="1440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3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1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3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FFA9-3081-468A-B8BB-1CA468C925F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7836-E6E9-4EFF-995A-5630EC5FB7E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4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5.jpeg" /><Relationship Id="rId3" Type="http://schemas.openxmlformats.org/officeDocument/2006/relationships/image" Target="../media/image15.jpeg" /><Relationship Id="rId7" Type="http://schemas.openxmlformats.org/officeDocument/2006/relationships/image" Target="../media/image19.jpeg" /><Relationship Id="rId12" Type="http://schemas.openxmlformats.org/officeDocument/2006/relationships/image" Target="../media/image24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jpeg" /><Relationship Id="rId11" Type="http://schemas.openxmlformats.org/officeDocument/2006/relationships/image" Target="../media/image23.jpeg" /><Relationship Id="rId5" Type="http://schemas.openxmlformats.org/officeDocument/2006/relationships/image" Target="../media/image17.jpeg" /><Relationship Id="rId15" Type="http://schemas.openxmlformats.org/officeDocument/2006/relationships/image" Target="../media/image1.png" /><Relationship Id="rId10" Type="http://schemas.openxmlformats.org/officeDocument/2006/relationships/image" Target="../media/image22.jpeg" /><Relationship Id="rId4" Type="http://schemas.openxmlformats.org/officeDocument/2006/relationships/image" Target="../media/image16.jpeg" /><Relationship Id="rId9" Type="http://schemas.openxmlformats.org/officeDocument/2006/relationships/image" Target="../media/image21.jpeg" /><Relationship Id="rId14" Type="http://schemas.openxmlformats.org/officeDocument/2006/relationships/image" Target="../media/image2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17.jpeg" /><Relationship Id="rId7" Type="http://schemas.openxmlformats.org/officeDocument/2006/relationships/image" Target="../media/image29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8.jpeg" /><Relationship Id="rId5" Type="http://schemas.openxmlformats.org/officeDocument/2006/relationships/image" Target="../media/image27.jpeg" /><Relationship Id="rId4" Type="http://schemas.openxmlformats.org/officeDocument/2006/relationships/image" Target="../media/image1.png" /><Relationship Id="rId9" Type="http://schemas.openxmlformats.org/officeDocument/2006/relationships/image" Target="../media/image3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image" Target="../media/image35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8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mailto:zitensha@gmail.com" TargetMode="Externa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6144" y="1172496"/>
            <a:ext cx="103218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</a:t>
            </a: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8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8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5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SmartFarm</a:t>
            </a:r>
            <a:r>
              <a:rPr lang="en-US" altLang="ko-KR" sz="5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in </a:t>
            </a:r>
            <a:r>
              <a:rPr lang="en-US" altLang="ko-KR" sz="5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korea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태곡 농원 </a:t>
            </a:r>
            <a:r>
              <a:rPr lang="en-US" altLang="ko-KR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(TG farm, </a:t>
            </a:r>
            <a:r>
              <a:rPr lang="en-US" altLang="ko-KR" sz="4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Gyuseok</a:t>
            </a:r>
            <a:r>
              <a:rPr lang="en-US" altLang="ko-KR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4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Roh</a:t>
            </a:r>
            <a:r>
              <a:rPr lang="en-US" altLang="ko-KR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4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C5BA983-64B0-448E-B474-B9BAD411227B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2" name="직사각형 1"/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026" name="Picture 2" descr="E:\파프리카사진\main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E:\파프리카사진\slid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47" y="960823"/>
            <a:ext cx="6994050" cy="260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983F28C6-6B20-46D8-9C70-5F04E7CBAB48}"/>
              </a:ext>
            </a:extLst>
          </p:cNvPr>
          <p:cNvGrpSpPr/>
          <p:nvPr/>
        </p:nvGrpSpPr>
        <p:grpSpPr>
          <a:xfrm>
            <a:off x="3562742" y="4878437"/>
            <a:ext cx="6129898" cy="94156"/>
            <a:chOff x="2057400" y="1143000"/>
            <a:chExt cx="2873208" cy="6350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1E9D30D-B0B2-4DE0-945C-72382E1F0BE2}"/>
                </a:ext>
              </a:extLst>
            </p:cNvPr>
            <p:cNvSpPr/>
            <p:nvPr/>
          </p:nvSpPr>
          <p:spPr>
            <a:xfrm>
              <a:off x="2057400" y="1143000"/>
              <a:ext cx="1436604" cy="63500"/>
            </a:xfrm>
            <a:prstGeom prst="rect">
              <a:avLst/>
            </a:prstGeom>
            <a:solidFill>
              <a:srgbClr val="31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A1F6C52-D033-4D3E-A108-CE368D867A00}"/>
                </a:ext>
              </a:extLst>
            </p:cNvPr>
            <p:cNvSpPr/>
            <p:nvPr/>
          </p:nvSpPr>
          <p:spPr>
            <a:xfrm>
              <a:off x="3494004" y="1143000"/>
              <a:ext cx="1436604" cy="63500"/>
            </a:xfrm>
            <a:prstGeom prst="rect">
              <a:avLst/>
            </a:prstGeom>
            <a:solidFill>
              <a:srgbClr val="43C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6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4781" y="939579"/>
            <a:ext cx="830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Researches that farmers can actually use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270432" y="187543"/>
            <a:ext cx="549381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Smart farm (Why it is necessary)</a:t>
            </a: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7" y="1762433"/>
            <a:ext cx="3232339" cy="340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67998744-4EAD-4409-B11B-327DC96467AB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1B9E642-CD1A-4934-9E77-FA91823AE799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4" name="Picture 2" descr="E:\파프리카사진\mainlogo.png">
              <a:extLst>
                <a:ext uri="{FF2B5EF4-FFF2-40B4-BE49-F238E27FC236}">
                  <a16:creationId xmlns:a16="http://schemas.microsoft.com/office/drawing/2014/main" id="{2FB90FBD-42E0-4D84-AFDE-22BE42A2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C1A2FF2-F603-4A8E-8214-98D456DCF4FD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E931095-2320-4D74-9369-5511CEE3D6C5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4A227993-CF6D-47AA-810B-473497973E06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FF0FE6BE-7D0B-4917-BFE9-097117DCF0CE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A3FA69-B8D8-4DCA-8AAC-43B019256146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2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sp>
        <p:nvSpPr>
          <p:cNvPr id="25" name="Freeform 11">
            <a:extLst>
              <a:ext uri="{FF2B5EF4-FFF2-40B4-BE49-F238E27FC236}">
                <a16:creationId xmlns:a16="http://schemas.microsoft.com/office/drawing/2014/main" id="{8DFEFC74-CB7F-466C-8DC5-522475E77CB5}"/>
              </a:ext>
            </a:extLst>
          </p:cNvPr>
          <p:cNvSpPr>
            <a:spLocks noEditPoints="1"/>
          </p:cNvSpPr>
          <p:nvPr/>
        </p:nvSpPr>
        <p:spPr bwMode="auto">
          <a:xfrm>
            <a:off x="576917" y="988422"/>
            <a:ext cx="389734" cy="544288"/>
          </a:xfrm>
          <a:custGeom>
            <a:avLst/>
            <a:gdLst>
              <a:gd name="T0" fmla="*/ 1893 w 2776"/>
              <a:gd name="T1" fmla="*/ 2761 h 3440"/>
              <a:gd name="T2" fmla="*/ 1756 w 2776"/>
              <a:gd name="T3" fmla="*/ 2829 h 3440"/>
              <a:gd name="T4" fmla="*/ 2073 w 2776"/>
              <a:gd name="T5" fmla="*/ 3143 h 3440"/>
              <a:gd name="T6" fmla="*/ 2577 w 2776"/>
              <a:gd name="T7" fmla="*/ 2631 h 3440"/>
              <a:gd name="T8" fmla="*/ 2489 w 2776"/>
              <a:gd name="T9" fmla="*/ 2506 h 3440"/>
              <a:gd name="T10" fmla="*/ 1412 w 2776"/>
              <a:gd name="T11" fmla="*/ 2506 h 3440"/>
              <a:gd name="T12" fmla="*/ 897 w 2776"/>
              <a:gd name="T13" fmla="*/ 2546 h 3440"/>
              <a:gd name="T14" fmla="*/ 910 w 2776"/>
              <a:gd name="T15" fmla="*/ 2410 h 3440"/>
              <a:gd name="T16" fmla="*/ 791 w 2776"/>
              <a:gd name="T17" fmla="*/ 2360 h 3440"/>
              <a:gd name="T18" fmla="*/ 431 w 2776"/>
              <a:gd name="T19" fmla="*/ 2490 h 3440"/>
              <a:gd name="T20" fmla="*/ 461 w 2776"/>
              <a:gd name="T21" fmla="*/ 2410 h 3440"/>
              <a:gd name="T22" fmla="*/ 2144 w 2776"/>
              <a:gd name="T23" fmla="*/ 2162 h 3440"/>
              <a:gd name="T24" fmla="*/ 2591 w 2776"/>
              <a:gd name="T25" fmla="*/ 2350 h 3440"/>
              <a:gd name="T26" fmla="*/ 2776 w 2776"/>
              <a:gd name="T27" fmla="*/ 2801 h 3440"/>
              <a:gd name="T28" fmla="*/ 2591 w 2776"/>
              <a:gd name="T29" fmla="*/ 3252 h 3440"/>
              <a:gd name="T30" fmla="*/ 2144 w 2776"/>
              <a:gd name="T31" fmla="*/ 3440 h 3440"/>
              <a:gd name="T32" fmla="*/ 1695 w 2776"/>
              <a:gd name="T33" fmla="*/ 3252 h 3440"/>
              <a:gd name="T34" fmla="*/ 1510 w 2776"/>
              <a:gd name="T35" fmla="*/ 2801 h 3440"/>
              <a:gd name="T36" fmla="*/ 1695 w 2776"/>
              <a:gd name="T37" fmla="*/ 2350 h 3440"/>
              <a:gd name="T38" fmla="*/ 2144 w 2776"/>
              <a:gd name="T39" fmla="*/ 2162 h 3440"/>
              <a:gd name="T40" fmla="*/ 1510 w 2776"/>
              <a:gd name="T41" fmla="*/ 2064 h 3440"/>
              <a:gd name="T42" fmla="*/ 897 w 2776"/>
              <a:gd name="T43" fmla="*/ 2104 h 3440"/>
              <a:gd name="T44" fmla="*/ 910 w 2776"/>
              <a:gd name="T45" fmla="*/ 1968 h 3440"/>
              <a:gd name="T46" fmla="*/ 791 w 2776"/>
              <a:gd name="T47" fmla="*/ 1939 h 3440"/>
              <a:gd name="T48" fmla="*/ 431 w 2776"/>
              <a:gd name="T49" fmla="*/ 2069 h 3440"/>
              <a:gd name="T50" fmla="*/ 461 w 2776"/>
              <a:gd name="T51" fmla="*/ 1989 h 3440"/>
              <a:gd name="T52" fmla="*/ 926 w 2776"/>
              <a:gd name="T53" fmla="*/ 1573 h 3440"/>
              <a:gd name="T54" fmla="*/ 1751 w 2776"/>
              <a:gd name="T55" fmla="*/ 1687 h 3440"/>
              <a:gd name="T56" fmla="*/ 886 w 2776"/>
              <a:gd name="T57" fmla="*/ 1700 h 3440"/>
              <a:gd name="T58" fmla="*/ 926 w 2776"/>
              <a:gd name="T59" fmla="*/ 1573 h 3440"/>
              <a:gd name="T60" fmla="*/ 784 w 2776"/>
              <a:gd name="T61" fmla="*/ 1533 h 3440"/>
              <a:gd name="T62" fmla="*/ 421 w 2776"/>
              <a:gd name="T63" fmla="*/ 1641 h 3440"/>
              <a:gd name="T64" fmla="*/ 474 w 2776"/>
              <a:gd name="T65" fmla="*/ 1574 h 3440"/>
              <a:gd name="T66" fmla="*/ 1705 w 2776"/>
              <a:gd name="T67" fmla="*/ 1130 h 3440"/>
              <a:gd name="T68" fmla="*/ 1744 w 2776"/>
              <a:gd name="T69" fmla="*/ 1257 h 3440"/>
              <a:gd name="T70" fmla="*/ 879 w 2776"/>
              <a:gd name="T71" fmla="*/ 1244 h 3440"/>
              <a:gd name="T72" fmla="*/ 754 w 2776"/>
              <a:gd name="T73" fmla="*/ 1021 h 3440"/>
              <a:gd name="T74" fmla="*/ 604 w 2776"/>
              <a:gd name="T75" fmla="*/ 1300 h 3440"/>
              <a:gd name="T76" fmla="*/ 415 w 2776"/>
              <a:gd name="T77" fmla="*/ 1190 h 3440"/>
              <a:gd name="T78" fmla="*/ 487 w 2776"/>
              <a:gd name="T79" fmla="*/ 1144 h 3440"/>
              <a:gd name="T80" fmla="*/ 537 w 2776"/>
              <a:gd name="T81" fmla="*/ 369 h 3440"/>
              <a:gd name="T82" fmla="*/ 667 w 2776"/>
              <a:gd name="T83" fmla="*/ 612 h 3440"/>
              <a:gd name="T84" fmla="*/ 1557 w 2776"/>
              <a:gd name="T85" fmla="*/ 591 h 3440"/>
              <a:gd name="T86" fmla="*/ 1651 w 2776"/>
              <a:gd name="T87" fmla="*/ 344 h 3440"/>
              <a:gd name="T88" fmla="*/ 2158 w 2776"/>
              <a:gd name="T89" fmla="*/ 434 h 3440"/>
              <a:gd name="T90" fmla="*/ 2076 w 2776"/>
              <a:gd name="T91" fmla="*/ 2018 h 3440"/>
              <a:gd name="T92" fmla="*/ 1384 w 2776"/>
              <a:gd name="T93" fmla="*/ 2977 h 3440"/>
              <a:gd name="T94" fmla="*/ 46 w 2776"/>
              <a:gd name="T95" fmla="*/ 3026 h 3440"/>
              <a:gd name="T96" fmla="*/ 21 w 2776"/>
              <a:gd name="T97" fmla="*/ 450 h 3440"/>
              <a:gd name="T98" fmla="*/ 1096 w 2776"/>
              <a:gd name="T99" fmla="*/ 98 h 3440"/>
              <a:gd name="T100" fmla="*/ 1033 w 2776"/>
              <a:gd name="T101" fmla="*/ 210 h 3440"/>
              <a:gd name="T102" fmla="*/ 1159 w 2776"/>
              <a:gd name="T103" fmla="*/ 210 h 3440"/>
              <a:gd name="T104" fmla="*/ 1096 w 2776"/>
              <a:gd name="T105" fmla="*/ 98 h 3440"/>
              <a:gd name="T106" fmla="*/ 1244 w 2776"/>
              <a:gd name="T107" fmla="*/ 84 h 3440"/>
              <a:gd name="T108" fmla="*/ 1303 w 2776"/>
              <a:gd name="T109" fmla="*/ 236 h 3440"/>
              <a:gd name="T110" fmla="*/ 1534 w 2776"/>
              <a:gd name="T111" fmla="*/ 310 h 3440"/>
              <a:gd name="T112" fmla="*/ 1517 w 2776"/>
              <a:gd name="T113" fmla="*/ 498 h 3440"/>
              <a:gd name="T114" fmla="*/ 697 w 2776"/>
              <a:gd name="T115" fmla="*/ 516 h 3440"/>
              <a:gd name="T116" fmla="*/ 645 w 2776"/>
              <a:gd name="T117" fmla="*/ 335 h 3440"/>
              <a:gd name="T118" fmla="*/ 872 w 2776"/>
              <a:gd name="T119" fmla="*/ 243 h 3440"/>
              <a:gd name="T120" fmla="*/ 936 w 2776"/>
              <a:gd name="T121" fmla="*/ 110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6" h="3440">
                <a:moveTo>
                  <a:pt x="2489" y="2506"/>
                </a:moveTo>
                <a:lnTo>
                  <a:pt x="2468" y="2508"/>
                </a:lnTo>
                <a:lnTo>
                  <a:pt x="2447" y="2513"/>
                </a:lnTo>
                <a:lnTo>
                  <a:pt x="2428" y="2524"/>
                </a:lnTo>
                <a:lnTo>
                  <a:pt x="2411" y="2539"/>
                </a:lnTo>
                <a:lnTo>
                  <a:pt x="2083" y="2911"/>
                </a:lnTo>
                <a:lnTo>
                  <a:pt x="1912" y="2774"/>
                </a:lnTo>
                <a:lnTo>
                  <a:pt x="1893" y="2761"/>
                </a:lnTo>
                <a:lnTo>
                  <a:pt x="1872" y="2754"/>
                </a:lnTo>
                <a:lnTo>
                  <a:pt x="1851" y="2752"/>
                </a:lnTo>
                <a:lnTo>
                  <a:pt x="1830" y="2754"/>
                </a:lnTo>
                <a:lnTo>
                  <a:pt x="1809" y="2761"/>
                </a:lnTo>
                <a:lnTo>
                  <a:pt x="1790" y="2773"/>
                </a:lnTo>
                <a:lnTo>
                  <a:pt x="1775" y="2788"/>
                </a:lnTo>
                <a:lnTo>
                  <a:pt x="1762" y="2808"/>
                </a:lnTo>
                <a:lnTo>
                  <a:pt x="1756" y="2829"/>
                </a:lnTo>
                <a:lnTo>
                  <a:pt x="1753" y="2850"/>
                </a:lnTo>
                <a:lnTo>
                  <a:pt x="1756" y="2872"/>
                </a:lnTo>
                <a:lnTo>
                  <a:pt x="1762" y="2893"/>
                </a:lnTo>
                <a:lnTo>
                  <a:pt x="1774" y="2910"/>
                </a:lnTo>
                <a:lnTo>
                  <a:pt x="1790" y="2927"/>
                </a:lnTo>
                <a:lnTo>
                  <a:pt x="2033" y="3123"/>
                </a:lnTo>
                <a:lnTo>
                  <a:pt x="2053" y="3136"/>
                </a:lnTo>
                <a:lnTo>
                  <a:pt x="2073" y="3143"/>
                </a:lnTo>
                <a:lnTo>
                  <a:pt x="2094" y="3145"/>
                </a:lnTo>
                <a:lnTo>
                  <a:pt x="2115" y="3143"/>
                </a:lnTo>
                <a:lnTo>
                  <a:pt x="2133" y="3137"/>
                </a:lnTo>
                <a:lnTo>
                  <a:pt x="2152" y="3126"/>
                </a:lnTo>
                <a:lnTo>
                  <a:pt x="2167" y="3113"/>
                </a:lnTo>
                <a:lnTo>
                  <a:pt x="2557" y="2670"/>
                </a:lnTo>
                <a:lnTo>
                  <a:pt x="2569" y="2651"/>
                </a:lnTo>
                <a:lnTo>
                  <a:pt x="2577" y="2631"/>
                </a:lnTo>
                <a:lnTo>
                  <a:pt x="2582" y="2609"/>
                </a:lnTo>
                <a:lnTo>
                  <a:pt x="2580" y="2588"/>
                </a:lnTo>
                <a:lnTo>
                  <a:pt x="2574" y="2567"/>
                </a:lnTo>
                <a:lnTo>
                  <a:pt x="2564" y="2548"/>
                </a:lnTo>
                <a:lnTo>
                  <a:pt x="2549" y="2531"/>
                </a:lnTo>
                <a:lnTo>
                  <a:pt x="2530" y="2518"/>
                </a:lnTo>
                <a:lnTo>
                  <a:pt x="2510" y="2510"/>
                </a:lnTo>
                <a:lnTo>
                  <a:pt x="2489" y="2506"/>
                </a:lnTo>
                <a:close/>
                <a:moveTo>
                  <a:pt x="926" y="2408"/>
                </a:moveTo>
                <a:lnTo>
                  <a:pt x="1364" y="2408"/>
                </a:lnTo>
                <a:lnTo>
                  <a:pt x="1379" y="2410"/>
                </a:lnTo>
                <a:lnTo>
                  <a:pt x="1393" y="2417"/>
                </a:lnTo>
                <a:lnTo>
                  <a:pt x="1403" y="2428"/>
                </a:lnTo>
                <a:lnTo>
                  <a:pt x="1410" y="2441"/>
                </a:lnTo>
                <a:lnTo>
                  <a:pt x="1412" y="2457"/>
                </a:lnTo>
                <a:lnTo>
                  <a:pt x="1412" y="2506"/>
                </a:lnTo>
                <a:lnTo>
                  <a:pt x="1410" y="2522"/>
                </a:lnTo>
                <a:lnTo>
                  <a:pt x="1403" y="2535"/>
                </a:lnTo>
                <a:lnTo>
                  <a:pt x="1393" y="2546"/>
                </a:lnTo>
                <a:lnTo>
                  <a:pt x="1379" y="2553"/>
                </a:lnTo>
                <a:lnTo>
                  <a:pt x="1364" y="2555"/>
                </a:lnTo>
                <a:lnTo>
                  <a:pt x="926" y="2555"/>
                </a:lnTo>
                <a:lnTo>
                  <a:pt x="910" y="2553"/>
                </a:lnTo>
                <a:lnTo>
                  <a:pt x="897" y="2546"/>
                </a:lnTo>
                <a:lnTo>
                  <a:pt x="886" y="2535"/>
                </a:lnTo>
                <a:lnTo>
                  <a:pt x="879" y="2522"/>
                </a:lnTo>
                <a:lnTo>
                  <a:pt x="877" y="2506"/>
                </a:lnTo>
                <a:lnTo>
                  <a:pt x="877" y="2457"/>
                </a:lnTo>
                <a:lnTo>
                  <a:pt x="879" y="2441"/>
                </a:lnTo>
                <a:lnTo>
                  <a:pt x="886" y="2428"/>
                </a:lnTo>
                <a:lnTo>
                  <a:pt x="897" y="2417"/>
                </a:lnTo>
                <a:lnTo>
                  <a:pt x="910" y="2410"/>
                </a:lnTo>
                <a:lnTo>
                  <a:pt x="926" y="2408"/>
                </a:lnTo>
                <a:close/>
                <a:moveTo>
                  <a:pt x="754" y="2298"/>
                </a:moveTo>
                <a:lnTo>
                  <a:pt x="768" y="2301"/>
                </a:lnTo>
                <a:lnTo>
                  <a:pt x="780" y="2309"/>
                </a:lnTo>
                <a:lnTo>
                  <a:pt x="789" y="2319"/>
                </a:lnTo>
                <a:lnTo>
                  <a:pt x="794" y="2333"/>
                </a:lnTo>
                <a:lnTo>
                  <a:pt x="794" y="2346"/>
                </a:lnTo>
                <a:lnTo>
                  <a:pt x="791" y="2360"/>
                </a:lnTo>
                <a:lnTo>
                  <a:pt x="784" y="2373"/>
                </a:lnTo>
                <a:lnTo>
                  <a:pt x="604" y="2576"/>
                </a:lnTo>
                <a:lnTo>
                  <a:pt x="594" y="2584"/>
                </a:lnTo>
                <a:lnTo>
                  <a:pt x="583" y="2589"/>
                </a:lnTo>
                <a:lnTo>
                  <a:pt x="570" y="2591"/>
                </a:lnTo>
                <a:lnTo>
                  <a:pt x="556" y="2588"/>
                </a:lnTo>
                <a:lnTo>
                  <a:pt x="542" y="2581"/>
                </a:lnTo>
                <a:lnTo>
                  <a:pt x="431" y="2490"/>
                </a:lnTo>
                <a:lnTo>
                  <a:pt x="421" y="2480"/>
                </a:lnTo>
                <a:lnTo>
                  <a:pt x="415" y="2467"/>
                </a:lnTo>
                <a:lnTo>
                  <a:pt x="414" y="2454"/>
                </a:lnTo>
                <a:lnTo>
                  <a:pt x="416" y="2440"/>
                </a:lnTo>
                <a:lnTo>
                  <a:pt x="424" y="2427"/>
                </a:lnTo>
                <a:lnTo>
                  <a:pt x="434" y="2417"/>
                </a:lnTo>
                <a:lnTo>
                  <a:pt x="447" y="2412"/>
                </a:lnTo>
                <a:lnTo>
                  <a:pt x="461" y="2410"/>
                </a:lnTo>
                <a:lnTo>
                  <a:pt x="474" y="2413"/>
                </a:lnTo>
                <a:lnTo>
                  <a:pt x="487" y="2421"/>
                </a:lnTo>
                <a:lnTo>
                  <a:pt x="565" y="2484"/>
                </a:lnTo>
                <a:lnTo>
                  <a:pt x="717" y="2312"/>
                </a:lnTo>
                <a:lnTo>
                  <a:pt x="727" y="2303"/>
                </a:lnTo>
                <a:lnTo>
                  <a:pt x="741" y="2299"/>
                </a:lnTo>
                <a:lnTo>
                  <a:pt x="754" y="2298"/>
                </a:lnTo>
                <a:close/>
                <a:moveTo>
                  <a:pt x="2144" y="2162"/>
                </a:moveTo>
                <a:lnTo>
                  <a:pt x="2208" y="2165"/>
                </a:lnTo>
                <a:lnTo>
                  <a:pt x="2271" y="2176"/>
                </a:lnTo>
                <a:lnTo>
                  <a:pt x="2332" y="2191"/>
                </a:lnTo>
                <a:lnTo>
                  <a:pt x="2389" y="2212"/>
                </a:lnTo>
                <a:lnTo>
                  <a:pt x="2445" y="2239"/>
                </a:lnTo>
                <a:lnTo>
                  <a:pt x="2497" y="2271"/>
                </a:lnTo>
                <a:lnTo>
                  <a:pt x="2545" y="2308"/>
                </a:lnTo>
                <a:lnTo>
                  <a:pt x="2591" y="2350"/>
                </a:lnTo>
                <a:lnTo>
                  <a:pt x="2631" y="2394"/>
                </a:lnTo>
                <a:lnTo>
                  <a:pt x="2668" y="2443"/>
                </a:lnTo>
                <a:lnTo>
                  <a:pt x="2699" y="2497"/>
                </a:lnTo>
                <a:lnTo>
                  <a:pt x="2726" y="2553"/>
                </a:lnTo>
                <a:lnTo>
                  <a:pt x="2748" y="2611"/>
                </a:lnTo>
                <a:lnTo>
                  <a:pt x="2763" y="2673"/>
                </a:lnTo>
                <a:lnTo>
                  <a:pt x="2773" y="2735"/>
                </a:lnTo>
                <a:lnTo>
                  <a:pt x="2776" y="2801"/>
                </a:lnTo>
                <a:lnTo>
                  <a:pt x="2773" y="2867"/>
                </a:lnTo>
                <a:lnTo>
                  <a:pt x="2763" y="2930"/>
                </a:lnTo>
                <a:lnTo>
                  <a:pt x="2748" y="2991"/>
                </a:lnTo>
                <a:lnTo>
                  <a:pt x="2726" y="3050"/>
                </a:lnTo>
                <a:lnTo>
                  <a:pt x="2699" y="3105"/>
                </a:lnTo>
                <a:lnTo>
                  <a:pt x="2668" y="3159"/>
                </a:lnTo>
                <a:lnTo>
                  <a:pt x="2631" y="3208"/>
                </a:lnTo>
                <a:lnTo>
                  <a:pt x="2591" y="3252"/>
                </a:lnTo>
                <a:lnTo>
                  <a:pt x="2545" y="3294"/>
                </a:lnTo>
                <a:lnTo>
                  <a:pt x="2497" y="3331"/>
                </a:lnTo>
                <a:lnTo>
                  <a:pt x="2445" y="3363"/>
                </a:lnTo>
                <a:lnTo>
                  <a:pt x="2389" y="3390"/>
                </a:lnTo>
                <a:lnTo>
                  <a:pt x="2332" y="3411"/>
                </a:lnTo>
                <a:lnTo>
                  <a:pt x="2271" y="3427"/>
                </a:lnTo>
                <a:lnTo>
                  <a:pt x="2208" y="3437"/>
                </a:lnTo>
                <a:lnTo>
                  <a:pt x="2144" y="3440"/>
                </a:lnTo>
                <a:lnTo>
                  <a:pt x="2079" y="3437"/>
                </a:lnTo>
                <a:lnTo>
                  <a:pt x="2015" y="3427"/>
                </a:lnTo>
                <a:lnTo>
                  <a:pt x="1955" y="3411"/>
                </a:lnTo>
                <a:lnTo>
                  <a:pt x="1897" y="3390"/>
                </a:lnTo>
                <a:lnTo>
                  <a:pt x="1841" y="3363"/>
                </a:lnTo>
                <a:lnTo>
                  <a:pt x="1789" y="3331"/>
                </a:lnTo>
                <a:lnTo>
                  <a:pt x="1741" y="3294"/>
                </a:lnTo>
                <a:lnTo>
                  <a:pt x="1695" y="3252"/>
                </a:lnTo>
                <a:lnTo>
                  <a:pt x="1655" y="3208"/>
                </a:lnTo>
                <a:lnTo>
                  <a:pt x="1618" y="3159"/>
                </a:lnTo>
                <a:lnTo>
                  <a:pt x="1587" y="3105"/>
                </a:lnTo>
                <a:lnTo>
                  <a:pt x="1560" y="3050"/>
                </a:lnTo>
                <a:lnTo>
                  <a:pt x="1538" y="2991"/>
                </a:lnTo>
                <a:lnTo>
                  <a:pt x="1523" y="2930"/>
                </a:lnTo>
                <a:lnTo>
                  <a:pt x="1513" y="2867"/>
                </a:lnTo>
                <a:lnTo>
                  <a:pt x="1510" y="2801"/>
                </a:lnTo>
                <a:lnTo>
                  <a:pt x="1513" y="2735"/>
                </a:lnTo>
                <a:lnTo>
                  <a:pt x="1523" y="2673"/>
                </a:lnTo>
                <a:lnTo>
                  <a:pt x="1538" y="2611"/>
                </a:lnTo>
                <a:lnTo>
                  <a:pt x="1560" y="2553"/>
                </a:lnTo>
                <a:lnTo>
                  <a:pt x="1587" y="2497"/>
                </a:lnTo>
                <a:lnTo>
                  <a:pt x="1618" y="2443"/>
                </a:lnTo>
                <a:lnTo>
                  <a:pt x="1655" y="2394"/>
                </a:lnTo>
                <a:lnTo>
                  <a:pt x="1695" y="2350"/>
                </a:lnTo>
                <a:lnTo>
                  <a:pt x="1741" y="2308"/>
                </a:lnTo>
                <a:lnTo>
                  <a:pt x="1789" y="2271"/>
                </a:lnTo>
                <a:lnTo>
                  <a:pt x="1841" y="2239"/>
                </a:lnTo>
                <a:lnTo>
                  <a:pt x="1897" y="2212"/>
                </a:lnTo>
                <a:lnTo>
                  <a:pt x="1955" y="2191"/>
                </a:lnTo>
                <a:lnTo>
                  <a:pt x="2015" y="2176"/>
                </a:lnTo>
                <a:lnTo>
                  <a:pt x="2079" y="2165"/>
                </a:lnTo>
                <a:lnTo>
                  <a:pt x="2144" y="2162"/>
                </a:lnTo>
                <a:close/>
                <a:moveTo>
                  <a:pt x="926" y="1966"/>
                </a:moveTo>
                <a:lnTo>
                  <a:pt x="1462" y="1966"/>
                </a:lnTo>
                <a:lnTo>
                  <a:pt x="1476" y="1968"/>
                </a:lnTo>
                <a:lnTo>
                  <a:pt x="1490" y="1975"/>
                </a:lnTo>
                <a:lnTo>
                  <a:pt x="1501" y="1986"/>
                </a:lnTo>
                <a:lnTo>
                  <a:pt x="1507" y="1999"/>
                </a:lnTo>
                <a:lnTo>
                  <a:pt x="1510" y="2015"/>
                </a:lnTo>
                <a:lnTo>
                  <a:pt x="1510" y="2064"/>
                </a:lnTo>
                <a:lnTo>
                  <a:pt x="1507" y="2080"/>
                </a:lnTo>
                <a:lnTo>
                  <a:pt x="1501" y="2093"/>
                </a:lnTo>
                <a:lnTo>
                  <a:pt x="1490" y="2104"/>
                </a:lnTo>
                <a:lnTo>
                  <a:pt x="1476" y="2111"/>
                </a:lnTo>
                <a:lnTo>
                  <a:pt x="1462" y="2113"/>
                </a:lnTo>
                <a:lnTo>
                  <a:pt x="926" y="2113"/>
                </a:lnTo>
                <a:lnTo>
                  <a:pt x="910" y="2111"/>
                </a:lnTo>
                <a:lnTo>
                  <a:pt x="897" y="2104"/>
                </a:lnTo>
                <a:lnTo>
                  <a:pt x="886" y="2093"/>
                </a:lnTo>
                <a:lnTo>
                  <a:pt x="879" y="2080"/>
                </a:lnTo>
                <a:lnTo>
                  <a:pt x="877" y="2064"/>
                </a:lnTo>
                <a:lnTo>
                  <a:pt x="877" y="2015"/>
                </a:lnTo>
                <a:lnTo>
                  <a:pt x="879" y="1999"/>
                </a:lnTo>
                <a:lnTo>
                  <a:pt x="886" y="1986"/>
                </a:lnTo>
                <a:lnTo>
                  <a:pt x="897" y="1975"/>
                </a:lnTo>
                <a:lnTo>
                  <a:pt x="910" y="1968"/>
                </a:lnTo>
                <a:lnTo>
                  <a:pt x="926" y="1966"/>
                </a:lnTo>
                <a:close/>
                <a:moveTo>
                  <a:pt x="754" y="1876"/>
                </a:moveTo>
                <a:lnTo>
                  <a:pt x="768" y="1879"/>
                </a:lnTo>
                <a:lnTo>
                  <a:pt x="780" y="1888"/>
                </a:lnTo>
                <a:lnTo>
                  <a:pt x="789" y="1898"/>
                </a:lnTo>
                <a:lnTo>
                  <a:pt x="794" y="1912"/>
                </a:lnTo>
                <a:lnTo>
                  <a:pt x="794" y="1925"/>
                </a:lnTo>
                <a:lnTo>
                  <a:pt x="791" y="1939"/>
                </a:lnTo>
                <a:lnTo>
                  <a:pt x="784" y="1951"/>
                </a:lnTo>
                <a:lnTo>
                  <a:pt x="604" y="2155"/>
                </a:lnTo>
                <a:lnTo>
                  <a:pt x="594" y="2163"/>
                </a:lnTo>
                <a:lnTo>
                  <a:pt x="583" y="2168"/>
                </a:lnTo>
                <a:lnTo>
                  <a:pt x="570" y="2170"/>
                </a:lnTo>
                <a:lnTo>
                  <a:pt x="556" y="2167"/>
                </a:lnTo>
                <a:lnTo>
                  <a:pt x="542" y="2160"/>
                </a:lnTo>
                <a:lnTo>
                  <a:pt x="431" y="2069"/>
                </a:lnTo>
                <a:lnTo>
                  <a:pt x="421" y="2059"/>
                </a:lnTo>
                <a:lnTo>
                  <a:pt x="415" y="2046"/>
                </a:lnTo>
                <a:lnTo>
                  <a:pt x="414" y="2033"/>
                </a:lnTo>
                <a:lnTo>
                  <a:pt x="416" y="2019"/>
                </a:lnTo>
                <a:lnTo>
                  <a:pt x="424" y="2006"/>
                </a:lnTo>
                <a:lnTo>
                  <a:pt x="434" y="1996"/>
                </a:lnTo>
                <a:lnTo>
                  <a:pt x="447" y="1991"/>
                </a:lnTo>
                <a:lnTo>
                  <a:pt x="461" y="1989"/>
                </a:lnTo>
                <a:lnTo>
                  <a:pt x="474" y="1992"/>
                </a:lnTo>
                <a:lnTo>
                  <a:pt x="487" y="1999"/>
                </a:lnTo>
                <a:lnTo>
                  <a:pt x="565" y="2063"/>
                </a:lnTo>
                <a:lnTo>
                  <a:pt x="717" y="1891"/>
                </a:lnTo>
                <a:lnTo>
                  <a:pt x="727" y="1882"/>
                </a:lnTo>
                <a:lnTo>
                  <a:pt x="741" y="1877"/>
                </a:lnTo>
                <a:lnTo>
                  <a:pt x="754" y="1876"/>
                </a:lnTo>
                <a:close/>
                <a:moveTo>
                  <a:pt x="926" y="1573"/>
                </a:moveTo>
                <a:lnTo>
                  <a:pt x="1705" y="1573"/>
                </a:lnTo>
                <a:lnTo>
                  <a:pt x="1720" y="1575"/>
                </a:lnTo>
                <a:lnTo>
                  <a:pt x="1733" y="1582"/>
                </a:lnTo>
                <a:lnTo>
                  <a:pt x="1744" y="1593"/>
                </a:lnTo>
                <a:lnTo>
                  <a:pt x="1751" y="1606"/>
                </a:lnTo>
                <a:lnTo>
                  <a:pt x="1753" y="1622"/>
                </a:lnTo>
                <a:lnTo>
                  <a:pt x="1753" y="1671"/>
                </a:lnTo>
                <a:lnTo>
                  <a:pt x="1751" y="1687"/>
                </a:lnTo>
                <a:lnTo>
                  <a:pt x="1744" y="1700"/>
                </a:lnTo>
                <a:lnTo>
                  <a:pt x="1733" y="1711"/>
                </a:lnTo>
                <a:lnTo>
                  <a:pt x="1720" y="1718"/>
                </a:lnTo>
                <a:lnTo>
                  <a:pt x="1705" y="1720"/>
                </a:lnTo>
                <a:lnTo>
                  <a:pt x="926" y="1720"/>
                </a:lnTo>
                <a:lnTo>
                  <a:pt x="910" y="1718"/>
                </a:lnTo>
                <a:lnTo>
                  <a:pt x="897" y="1711"/>
                </a:lnTo>
                <a:lnTo>
                  <a:pt x="886" y="1700"/>
                </a:lnTo>
                <a:lnTo>
                  <a:pt x="879" y="1687"/>
                </a:lnTo>
                <a:lnTo>
                  <a:pt x="877" y="1671"/>
                </a:lnTo>
                <a:lnTo>
                  <a:pt x="877" y="1622"/>
                </a:lnTo>
                <a:lnTo>
                  <a:pt x="879" y="1606"/>
                </a:lnTo>
                <a:lnTo>
                  <a:pt x="886" y="1593"/>
                </a:lnTo>
                <a:lnTo>
                  <a:pt x="897" y="1582"/>
                </a:lnTo>
                <a:lnTo>
                  <a:pt x="910" y="1575"/>
                </a:lnTo>
                <a:lnTo>
                  <a:pt x="926" y="1573"/>
                </a:lnTo>
                <a:close/>
                <a:moveTo>
                  <a:pt x="754" y="1458"/>
                </a:moveTo>
                <a:lnTo>
                  <a:pt x="768" y="1461"/>
                </a:lnTo>
                <a:lnTo>
                  <a:pt x="780" y="1470"/>
                </a:lnTo>
                <a:lnTo>
                  <a:pt x="789" y="1480"/>
                </a:lnTo>
                <a:lnTo>
                  <a:pt x="794" y="1494"/>
                </a:lnTo>
                <a:lnTo>
                  <a:pt x="794" y="1507"/>
                </a:lnTo>
                <a:lnTo>
                  <a:pt x="791" y="1521"/>
                </a:lnTo>
                <a:lnTo>
                  <a:pt x="784" y="1533"/>
                </a:lnTo>
                <a:lnTo>
                  <a:pt x="604" y="1737"/>
                </a:lnTo>
                <a:lnTo>
                  <a:pt x="594" y="1745"/>
                </a:lnTo>
                <a:lnTo>
                  <a:pt x="583" y="1750"/>
                </a:lnTo>
                <a:lnTo>
                  <a:pt x="570" y="1752"/>
                </a:lnTo>
                <a:lnTo>
                  <a:pt x="556" y="1749"/>
                </a:lnTo>
                <a:lnTo>
                  <a:pt x="542" y="1742"/>
                </a:lnTo>
                <a:lnTo>
                  <a:pt x="431" y="1651"/>
                </a:lnTo>
                <a:lnTo>
                  <a:pt x="421" y="1641"/>
                </a:lnTo>
                <a:lnTo>
                  <a:pt x="415" y="1628"/>
                </a:lnTo>
                <a:lnTo>
                  <a:pt x="414" y="1615"/>
                </a:lnTo>
                <a:lnTo>
                  <a:pt x="416" y="1600"/>
                </a:lnTo>
                <a:lnTo>
                  <a:pt x="424" y="1588"/>
                </a:lnTo>
                <a:lnTo>
                  <a:pt x="434" y="1578"/>
                </a:lnTo>
                <a:lnTo>
                  <a:pt x="447" y="1573"/>
                </a:lnTo>
                <a:lnTo>
                  <a:pt x="461" y="1571"/>
                </a:lnTo>
                <a:lnTo>
                  <a:pt x="474" y="1574"/>
                </a:lnTo>
                <a:lnTo>
                  <a:pt x="487" y="1581"/>
                </a:lnTo>
                <a:lnTo>
                  <a:pt x="565" y="1645"/>
                </a:lnTo>
                <a:lnTo>
                  <a:pt x="717" y="1473"/>
                </a:lnTo>
                <a:lnTo>
                  <a:pt x="727" y="1464"/>
                </a:lnTo>
                <a:lnTo>
                  <a:pt x="741" y="1459"/>
                </a:lnTo>
                <a:lnTo>
                  <a:pt x="754" y="1458"/>
                </a:lnTo>
                <a:close/>
                <a:moveTo>
                  <a:pt x="926" y="1130"/>
                </a:moveTo>
                <a:lnTo>
                  <a:pt x="1705" y="1130"/>
                </a:lnTo>
                <a:lnTo>
                  <a:pt x="1720" y="1133"/>
                </a:lnTo>
                <a:lnTo>
                  <a:pt x="1733" y="1139"/>
                </a:lnTo>
                <a:lnTo>
                  <a:pt x="1744" y="1151"/>
                </a:lnTo>
                <a:lnTo>
                  <a:pt x="1751" y="1164"/>
                </a:lnTo>
                <a:lnTo>
                  <a:pt x="1753" y="1179"/>
                </a:lnTo>
                <a:lnTo>
                  <a:pt x="1753" y="1229"/>
                </a:lnTo>
                <a:lnTo>
                  <a:pt x="1751" y="1244"/>
                </a:lnTo>
                <a:lnTo>
                  <a:pt x="1744" y="1257"/>
                </a:lnTo>
                <a:lnTo>
                  <a:pt x="1733" y="1269"/>
                </a:lnTo>
                <a:lnTo>
                  <a:pt x="1720" y="1275"/>
                </a:lnTo>
                <a:lnTo>
                  <a:pt x="1705" y="1278"/>
                </a:lnTo>
                <a:lnTo>
                  <a:pt x="926" y="1278"/>
                </a:lnTo>
                <a:lnTo>
                  <a:pt x="910" y="1275"/>
                </a:lnTo>
                <a:lnTo>
                  <a:pt x="897" y="1269"/>
                </a:lnTo>
                <a:lnTo>
                  <a:pt x="886" y="1257"/>
                </a:lnTo>
                <a:lnTo>
                  <a:pt x="879" y="1244"/>
                </a:lnTo>
                <a:lnTo>
                  <a:pt x="877" y="1229"/>
                </a:lnTo>
                <a:lnTo>
                  <a:pt x="877" y="1179"/>
                </a:lnTo>
                <a:lnTo>
                  <a:pt x="879" y="1164"/>
                </a:lnTo>
                <a:lnTo>
                  <a:pt x="886" y="1151"/>
                </a:lnTo>
                <a:lnTo>
                  <a:pt x="897" y="1139"/>
                </a:lnTo>
                <a:lnTo>
                  <a:pt x="910" y="1133"/>
                </a:lnTo>
                <a:lnTo>
                  <a:pt x="926" y="1130"/>
                </a:lnTo>
                <a:close/>
                <a:moveTo>
                  <a:pt x="754" y="1021"/>
                </a:moveTo>
                <a:lnTo>
                  <a:pt x="768" y="1025"/>
                </a:lnTo>
                <a:lnTo>
                  <a:pt x="780" y="1032"/>
                </a:lnTo>
                <a:lnTo>
                  <a:pt x="789" y="1043"/>
                </a:lnTo>
                <a:lnTo>
                  <a:pt x="794" y="1056"/>
                </a:lnTo>
                <a:lnTo>
                  <a:pt x="794" y="1071"/>
                </a:lnTo>
                <a:lnTo>
                  <a:pt x="791" y="1084"/>
                </a:lnTo>
                <a:lnTo>
                  <a:pt x="784" y="1096"/>
                </a:lnTo>
                <a:lnTo>
                  <a:pt x="604" y="1300"/>
                </a:lnTo>
                <a:lnTo>
                  <a:pt x="594" y="1308"/>
                </a:lnTo>
                <a:lnTo>
                  <a:pt x="583" y="1313"/>
                </a:lnTo>
                <a:lnTo>
                  <a:pt x="570" y="1314"/>
                </a:lnTo>
                <a:lnTo>
                  <a:pt x="556" y="1312"/>
                </a:lnTo>
                <a:lnTo>
                  <a:pt x="542" y="1305"/>
                </a:lnTo>
                <a:lnTo>
                  <a:pt x="431" y="1214"/>
                </a:lnTo>
                <a:lnTo>
                  <a:pt x="421" y="1204"/>
                </a:lnTo>
                <a:lnTo>
                  <a:pt x="415" y="1190"/>
                </a:lnTo>
                <a:lnTo>
                  <a:pt x="414" y="1177"/>
                </a:lnTo>
                <a:lnTo>
                  <a:pt x="416" y="1163"/>
                </a:lnTo>
                <a:lnTo>
                  <a:pt x="424" y="1151"/>
                </a:lnTo>
                <a:lnTo>
                  <a:pt x="434" y="1141"/>
                </a:lnTo>
                <a:lnTo>
                  <a:pt x="447" y="1135"/>
                </a:lnTo>
                <a:lnTo>
                  <a:pt x="461" y="1134"/>
                </a:lnTo>
                <a:lnTo>
                  <a:pt x="474" y="1136"/>
                </a:lnTo>
                <a:lnTo>
                  <a:pt x="487" y="1144"/>
                </a:lnTo>
                <a:lnTo>
                  <a:pt x="565" y="1207"/>
                </a:lnTo>
                <a:lnTo>
                  <a:pt x="717" y="1036"/>
                </a:lnTo>
                <a:lnTo>
                  <a:pt x="727" y="1027"/>
                </a:lnTo>
                <a:lnTo>
                  <a:pt x="741" y="1022"/>
                </a:lnTo>
                <a:lnTo>
                  <a:pt x="754" y="1021"/>
                </a:lnTo>
                <a:close/>
                <a:moveTo>
                  <a:pt x="147" y="344"/>
                </a:moveTo>
                <a:lnTo>
                  <a:pt x="541" y="344"/>
                </a:lnTo>
                <a:lnTo>
                  <a:pt x="537" y="369"/>
                </a:lnTo>
                <a:lnTo>
                  <a:pt x="536" y="395"/>
                </a:lnTo>
                <a:lnTo>
                  <a:pt x="539" y="435"/>
                </a:lnTo>
                <a:lnTo>
                  <a:pt x="549" y="472"/>
                </a:lnTo>
                <a:lnTo>
                  <a:pt x="563" y="507"/>
                </a:lnTo>
                <a:lnTo>
                  <a:pt x="583" y="539"/>
                </a:lnTo>
                <a:lnTo>
                  <a:pt x="606" y="567"/>
                </a:lnTo>
                <a:lnTo>
                  <a:pt x="635" y="592"/>
                </a:lnTo>
                <a:lnTo>
                  <a:pt x="667" y="612"/>
                </a:lnTo>
                <a:lnTo>
                  <a:pt x="701" y="626"/>
                </a:lnTo>
                <a:lnTo>
                  <a:pt x="739" y="636"/>
                </a:lnTo>
                <a:lnTo>
                  <a:pt x="778" y="639"/>
                </a:lnTo>
                <a:lnTo>
                  <a:pt x="1414" y="639"/>
                </a:lnTo>
                <a:lnTo>
                  <a:pt x="1454" y="636"/>
                </a:lnTo>
                <a:lnTo>
                  <a:pt x="1491" y="626"/>
                </a:lnTo>
                <a:lnTo>
                  <a:pt x="1525" y="612"/>
                </a:lnTo>
                <a:lnTo>
                  <a:pt x="1557" y="591"/>
                </a:lnTo>
                <a:lnTo>
                  <a:pt x="1585" y="567"/>
                </a:lnTo>
                <a:lnTo>
                  <a:pt x="1609" y="538"/>
                </a:lnTo>
                <a:lnTo>
                  <a:pt x="1629" y="506"/>
                </a:lnTo>
                <a:lnTo>
                  <a:pt x="1644" y="470"/>
                </a:lnTo>
                <a:lnTo>
                  <a:pt x="1653" y="432"/>
                </a:lnTo>
                <a:lnTo>
                  <a:pt x="1656" y="392"/>
                </a:lnTo>
                <a:lnTo>
                  <a:pt x="1655" y="368"/>
                </a:lnTo>
                <a:lnTo>
                  <a:pt x="1651" y="344"/>
                </a:lnTo>
                <a:lnTo>
                  <a:pt x="1948" y="344"/>
                </a:lnTo>
                <a:lnTo>
                  <a:pt x="1990" y="346"/>
                </a:lnTo>
                <a:lnTo>
                  <a:pt x="2027" y="352"/>
                </a:lnTo>
                <a:lnTo>
                  <a:pt x="2060" y="363"/>
                </a:lnTo>
                <a:lnTo>
                  <a:pt x="2091" y="375"/>
                </a:lnTo>
                <a:lnTo>
                  <a:pt x="2117" y="392"/>
                </a:lnTo>
                <a:lnTo>
                  <a:pt x="2139" y="412"/>
                </a:lnTo>
                <a:lnTo>
                  <a:pt x="2158" y="434"/>
                </a:lnTo>
                <a:lnTo>
                  <a:pt x="2173" y="458"/>
                </a:lnTo>
                <a:lnTo>
                  <a:pt x="2183" y="484"/>
                </a:lnTo>
                <a:lnTo>
                  <a:pt x="2190" y="512"/>
                </a:lnTo>
                <a:lnTo>
                  <a:pt x="2192" y="541"/>
                </a:lnTo>
                <a:lnTo>
                  <a:pt x="2192" y="2017"/>
                </a:lnTo>
                <a:lnTo>
                  <a:pt x="2167" y="2016"/>
                </a:lnTo>
                <a:lnTo>
                  <a:pt x="2144" y="2015"/>
                </a:lnTo>
                <a:lnTo>
                  <a:pt x="2076" y="2018"/>
                </a:lnTo>
                <a:lnTo>
                  <a:pt x="2011" y="2026"/>
                </a:lnTo>
                <a:lnTo>
                  <a:pt x="1948" y="2041"/>
                </a:lnTo>
                <a:lnTo>
                  <a:pt x="1948" y="885"/>
                </a:lnTo>
                <a:lnTo>
                  <a:pt x="244" y="885"/>
                </a:lnTo>
                <a:lnTo>
                  <a:pt x="244" y="2850"/>
                </a:lnTo>
                <a:lnTo>
                  <a:pt x="1367" y="2850"/>
                </a:lnTo>
                <a:lnTo>
                  <a:pt x="1373" y="2915"/>
                </a:lnTo>
                <a:lnTo>
                  <a:pt x="1384" y="2977"/>
                </a:lnTo>
                <a:lnTo>
                  <a:pt x="1401" y="3038"/>
                </a:lnTo>
                <a:lnTo>
                  <a:pt x="1421" y="3096"/>
                </a:lnTo>
                <a:lnTo>
                  <a:pt x="195" y="3096"/>
                </a:lnTo>
                <a:lnTo>
                  <a:pt x="160" y="3093"/>
                </a:lnTo>
                <a:lnTo>
                  <a:pt x="127" y="3083"/>
                </a:lnTo>
                <a:lnTo>
                  <a:pt x="97" y="3069"/>
                </a:lnTo>
                <a:lnTo>
                  <a:pt x="69" y="3050"/>
                </a:lnTo>
                <a:lnTo>
                  <a:pt x="46" y="3026"/>
                </a:lnTo>
                <a:lnTo>
                  <a:pt x="27" y="2999"/>
                </a:lnTo>
                <a:lnTo>
                  <a:pt x="12" y="2968"/>
                </a:lnTo>
                <a:lnTo>
                  <a:pt x="3" y="2934"/>
                </a:lnTo>
                <a:lnTo>
                  <a:pt x="0" y="2899"/>
                </a:lnTo>
                <a:lnTo>
                  <a:pt x="0" y="541"/>
                </a:lnTo>
                <a:lnTo>
                  <a:pt x="3" y="509"/>
                </a:lnTo>
                <a:lnTo>
                  <a:pt x="9" y="478"/>
                </a:lnTo>
                <a:lnTo>
                  <a:pt x="21" y="450"/>
                </a:lnTo>
                <a:lnTo>
                  <a:pt x="35" y="424"/>
                </a:lnTo>
                <a:lnTo>
                  <a:pt x="52" y="401"/>
                </a:lnTo>
                <a:lnTo>
                  <a:pt x="69" y="382"/>
                </a:lnTo>
                <a:lnTo>
                  <a:pt x="89" y="366"/>
                </a:lnTo>
                <a:lnTo>
                  <a:pt x="108" y="354"/>
                </a:lnTo>
                <a:lnTo>
                  <a:pt x="128" y="346"/>
                </a:lnTo>
                <a:lnTo>
                  <a:pt x="147" y="344"/>
                </a:lnTo>
                <a:close/>
                <a:moveTo>
                  <a:pt x="1096" y="98"/>
                </a:moveTo>
                <a:lnTo>
                  <a:pt x="1076" y="101"/>
                </a:lnTo>
                <a:lnTo>
                  <a:pt x="1059" y="108"/>
                </a:lnTo>
                <a:lnTo>
                  <a:pt x="1044" y="120"/>
                </a:lnTo>
                <a:lnTo>
                  <a:pt x="1033" y="134"/>
                </a:lnTo>
                <a:lnTo>
                  <a:pt x="1026" y="152"/>
                </a:lnTo>
                <a:lnTo>
                  <a:pt x="1023" y="172"/>
                </a:lnTo>
                <a:lnTo>
                  <a:pt x="1026" y="192"/>
                </a:lnTo>
                <a:lnTo>
                  <a:pt x="1033" y="210"/>
                </a:lnTo>
                <a:lnTo>
                  <a:pt x="1044" y="224"/>
                </a:lnTo>
                <a:lnTo>
                  <a:pt x="1059" y="236"/>
                </a:lnTo>
                <a:lnTo>
                  <a:pt x="1076" y="243"/>
                </a:lnTo>
                <a:lnTo>
                  <a:pt x="1096" y="246"/>
                </a:lnTo>
                <a:lnTo>
                  <a:pt x="1116" y="243"/>
                </a:lnTo>
                <a:lnTo>
                  <a:pt x="1133" y="236"/>
                </a:lnTo>
                <a:lnTo>
                  <a:pt x="1148" y="224"/>
                </a:lnTo>
                <a:lnTo>
                  <a:pt x="1159" y="210"/>
                </a:lnTo>
                <a:lnTo>
                  <a:pt x="1166" y="192"/>
                </a:lnTo>
                <a:lnTo>
                  <a:pt x="1169" y="172"/>
                </a:lnTo>
                <a:lnTo>
                  <a:pt x="1166" y="152"/>
                </a:lnTo>
                <a:lnTo>
                  <a:pt x="1159" y="134"/>
                </a:lnTo>
                <a:lnTo>
                  <a:pt x="1148" y="120"/>
                </a:lnTo>
                <a:lnTo>
                  <a:pt x="1133" y="108"/>
                </a:lnTo>
                <a:lnTo>
                  <a:pt x="1116" y="101"/>
                </a:lnTo>
                <a:lnTo>
                  <a:pt x="1096" y="98"/>
                </a:lnTo>
                <a:close/>
                <a:moveTo>
                  <a:pt x="1094" y="0"/>
                </a:moveTo>
                <a:lnTo>
                  <a:pt x="1098" y="0"/>
                </a:lnTo>
                <a:lnTo>
                  <a:pt x="1128" y="3"/>
                </a:lnTo>
                <a:lnTo>
                  <a:pt x="1157" y="10"/>
                </a:lnTo>
                <a:lnTo>
                  <a:pt x="1183" y="23"/>
                </a:lnTo>
                <a:lnTo>
                  <a:pt x="1207" y="40"/>
                </a:lnTo>
                <a:lnTo>
                  <a:pt x="1227" y="60"/>
                </a:lnTo>
                <a:lnTo>
                  <a:pt x="1244" y="84"/>
                </a:lnTo>
                <a:lnTo>
                  <a:pt x="1256" y="110"/>
                </a:lnTo>
                <a:lnTo>
                  <a:pt x="1263" y="140"/>
                </a:lnTo>
                <a:lnTo>
                  <a:pt x="1267" y="170"/>
                </a:lnTo>
                <a:lnTo>
                  <a:pt x="1267" y="172"/>
                </a:lnTo>
                <a:lnTo>
                  <a:pt x="1269" y="192"/>
                </a:lnTo>
                <a:lnTo>
                  <a:pt x="1277" y="210"/>
                </a:lnTo>
                <a:lnTo>
                  <a:pt x="1288" y="224"/>
                </a:lnTo>
                <a:lnTo>
                  <a:pt x="1303" y="236"/>
                </a:lnTo>
                <a:lnTo>
                  <a:pt x="1319" y="243"/>
                </a:lnTo>
                <a:lnTo>
                  <a:pt x="1339" y="246"/>
                </a:lnTo>
                <a:lnTo>
                  <a:pt x="1414" y="246"/>
                </a:lnTo>
                <a:lnTo>
                  <a:pt x="1443" y="249"/>
                </a:lnTo>
                <a:lnTo>
                  <a:pt x="1470" y="257"/>
                </a:lnTo>
                <a:lnTo>
                  <a:pt x="1495" y="271"/>
                </a:lnTo>
                <a:lnTo>
                  <a:pt x="1517" y="289"/>
                </a:lnTo>
                <a:lnTo>
                  <a:pt x="1534" y="310"/>
                </a:lnTo>
                <a:lnTo>
                  <a:pt x="1548" y="335"/>
                </a:lnTo>
                <a:lnTo>
                  <a:pt x="1556" y="363"/>
                </a:lnTo>
                <a:lnTo>
                  <a:pt x="1559" y="392"/>
                </a:lnTo>
                <a:lnTo>
                  <a:pt x="1559" y="395"/>
                </a:lnTo>
                <a:lnTo>
                  <a:pt x="1556" y="424"/>
                </a:lnTo>
                <a:lnTo>
                  <a:pt x="1548" y="451"/>
                </a:lnTo>
                <a:lnTo>
                  <a:pt x="1534" y="476"/>
                </a:lnTo>
                <a:lnTo>
                  <a:pt x="1517" y="498"/>
                </a:lnTo>
                <a:lnTo>
                  <a:pt x="1495" y="516"/>
                </a:lnTo>
                <a:lnTo>
                  <a:pt x="1470" y="530"/>
                </a:lnTo>
                <a:lnTo>
                  <a:pt x="1443" y="538"/>
                </a:lnTo>
                <a:lnTo>
                  <a:pt x="1414" y="541"/>
                </a:lnTo>
                <a:lnTo>
                  <a:pt x="778" y="541"/>
                </a:lnTo>
                <a:lnTo>
                  <a:pt x="749" y="538"/>
                </a:lnTo>
                <a:lnTo>
                  <a:pt x="722" y="530"/>
                </a:lnTo>
                <a:lnTo>
                  <a:pt x="697" y="516"/>
                </a:lnTo>
                <a:lnTo>
                  <a:pt x="676" y="498"/>
                </a:lnTo>
                <a:lnTo>
                  <a:pt x="658" y="476"/>
                </a:lnTo>
                <a:lnTo>
                  <a:pt x="645" y="451"/>
                </a:lnTo>
                <a:lnTo>
                  <a:pt x="636" y="424"/>
                </a:lnTo>
                <a:lnTo>
                  <a:pt x="633" y="395"/>
                </a:lnTo>
                <a:lnTo>
                  <a:pt x="633" y="392"/>
                </a:lnTo>
                <a:lnTo>
                  <a:pt x="636" y="363"/>
                </a:lnTo>
                <a:lnTo>
                  <a:pt x="645" y="335"/>
                </a:lnTo>
                <a:lnTo>
                  <a:pt x="658" y="310"/>
                </a:lnTo>
                <a:lnTo>
                  <a:pt x="676" y="289"/>
                </a:lnTo>
                <a:lnTo>
                  <a:pt x="697" y="271"/>
                </a:lnTo>
                <a:lnTo>
                  <a:pt x="722" y="257"/>
                </a:lnTo>
                <a:lnTo>
                  <a:pt x="749" y="249"/>
                </a:lnTo>
                <a:lnTo>
                  <a:pt x="778" y="246"/>
                </a:lnTo>
                <a:lnTo>
                  <a:pt x="853" y="246"/>
                </a:lnTo>
                <a:lnTo>
                  <a:pt x="872" y="243"/>
                </a:lnTo>
                <a:lnTo>
                  <a:pt x="889" y="236"/>
                </a:lnTo>
                <a:lnTo>
                  <a:pt x="904" y="224"/>
                </a:lnTo>
                <a:lnTo>
                  <a:pt x="915" y="210"/>
                </a:lnTo>
                <a:lnTo>
                  <a:pt x="923" y="192"/>
                </a:lnTo>
                <a:lnTo>
                  <a:pt x="926" y="172"/>
                </a:lnTo>
                <a:lnTo>
                  <a:pt x="926" y="170"/>
                </a:lnTo>
                <a:lnTo>
                  <a:pt x="929" y="140"/>
                </a:lnTo>
                <a:lnTo>
                  <a:pt x="936" y="110"/>
                </a:lnTo>
                <a:lnTo>
                  <a:pt x="948" y="84"/>
                </a:lnTo>
                <a:lnTo>
                  <a:pt x="965" y="60"/>
                </a:lnTo>
                <a:lnTo>
                  <a:pt x="986" y="40"/>
                </a:lnTo>
                <a:lnTo>
                  <a:pt x="1009" y="23"/>
                </a:lnTo>
                <a:lnTo>
                  <a:pt x="1035" y="10"/>
                </a:lnTo>
                <a:lnTo>
                  <a:pt x="1064" y="3"/>
                </a:lnTo>
                <a:lnTo>
                  <a:pt x="109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916" y="5472250"/>
            <a:ext cx="9481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E.g. Researches : </a:t>
            </a:r>
            <a:r>
              <a:rPr lang="en-US" altLang="ko-KR" sz="1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maximising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energy efficiency while keeping quality  </a:t>
            </a:r>
          </a:p>
        </p:txBody>
      </p:sp>
      <p:pic>
        <p:nvPicPr>
          <p:cNvPr id="19" name="Picture 2" descr="C:\Users\ziten\OneDrive\바탕 화면\농장사진자료\201810172104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55" y="1712032"/>
            <a:ext cx="3315243" cy="36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ziten\OneDrive\바탕 화면\농장사진자료\201810172201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98" y="1858432"/>
            <a:ext cx="4219205" cy="32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186" y="1617649"/>
            <a:ext cx="11471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26888" y="187543"/>
            <a:ext cx="549381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Smart farm (Why it is necessary)</a:t>
            </a: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20" y="1379141"/>
            <a:ext cx="8843099" cy="469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515102">
            <a:off x="7928766" y="2327360"/>
            <a:ext cx="1664537" cy="1752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9179" y="195712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Pre night</a:t>
            </a:r>
            <a:endParaRPr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BFB9018-D32B-468C-9721-95109AC06B4C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28D3D7E-9A9B-42EA-9322-99A28A58E818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4" name="Picture 2" descr="E:\파프리카사진\mainlogo.png">
              <a:extLst>
                <a:ext uri="{FF2B5EF4-FFF2-40B4-BE49-F238E27FC236}">
                  <a16:creationId xmlns:a16="http://schemas.microsoft.com/office/drawing/2014/main" id="{9EDB6B34-0E3F-4F0B-8E0A-3808A367B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AA5358F-9E13-4479-95A5-71579716A867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F388198-9672-418A-97EB-63299D5FCC9E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9CD75900-05B8-44E7-B8BE-648E36219750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A69A4C4F-F506-4D5A-874B-0C51C3BC2761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C0708B-6628-4D32-9857-D28B83D673E4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2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9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8180" y="928822"/>
            <a:ext cx="862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4372426-366F-4C11-8899-350DB576AF1F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4A90B6C-FCA3-438A-B7AE-2FDBBD0210B5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2" name="Picture 2" descr="E:\파프리카사진\mainlogo.png">
              <a:extLst>
                <a:ext uri="{FF2B5EF4-FFF2-40B4-BE49-F238E27FC236}">
                  <a16:creationId xmlns:a16="http://schemas.microsoft.com/office/drawing/2014/main" id="{C2A77E15-3CDD-4084-B044-1A9FFBE95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3941075-D458-4956-9E4A-23DFAD628613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2F62E5F-A1A9-4CA8-B4C2-221A79659F09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28F46EC4-6D35-462E-8BFB-EC2AC75D5701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5ED845F9-6A7C-4B9C-AB23-091914BCBFBD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490547-D79C-4E9F-8D86-80909C3F95A5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2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pic>
        <p:nvPicPr>
          <p:cNvPr id="9218" name="Picture 2" descr="C:\Users\ziten\OneDrive\바탕 화면\농장사진자료\KakaoTalk_20181017_222224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4" y="1809986"/>
            <a:ext cx="5581650" cy="44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ziten\OneDrive\바탕 화면\농장사진자료\KakaoTalk_20181017_222224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03" y="1809986"/>
            <a:ext cx="4906259" cy="22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ziten\OneDrive\바탕 화면\농장사진자료\KakaoTalk_20181017_2222249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03" y="4237097"/>
            <a:ext cx="4906259" cy="20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5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9308" y="1459025"/>
            <a:ext cx="11471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5122" name="Picture 2" descr="C:\Users\ziten\OneDrive\바탕 화면\보정본\MK4_0932-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4" y="1916407"/>
            <a:ext cx="2175927" cy="13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iten\OneDrive\바탕 화면\보정본\MK4_094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" y="3372878"/>
            <a:ext cx="1798305" cy="10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iten\OneDrive\바탕 화면\보정본\MK4_095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77" y="4723604"/>
            <a:ext cx="1876267" cy="11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iten\OneDrive\바탕 화면\보정본\MK4_100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42" y="3372877"/>
            <a:ext cx="1679751" cy="11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ziten\OneDrive\바탕 화면\보정본\MK4_0954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58" y="1331252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ziten\OneDrive\바탕 화면\보정본\MK4_0958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47" y="2764127"/>
            <a:ext cx="2046336" cy="13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ziten\OneDrive\바탕 화면\보정본\MK4_0962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69" y="1401528"/>
            <a:ext cx="1235303" cy="185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ziten\OneDrive\바탕 화면\보정본\MK4_0963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09" y="1375954"/>
            <a:ext cx="1221244" cy="18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ziten\OneDrive\바탕 화면\보정본\MK4_0965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74" y="1352948"/>
            <a:ext cx="1192431" cy="18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ziten\OneDrive\바탕 화면\보정본\MK4_0947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14" y="5010053"/>
            <a:ext cx="1739966" cy="12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ziten\OneDrive\바탕 화면\보정본\MK4_1014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6" y="5010052"/>
            <a:ext cx="1589920" cy="12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ziten\OneDrive\바탕 화면\보정본\MK4_0950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282" y="3630263"/>
            <a:ext cx="2253416" cy="15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ziten\OneDrive\바탕 화면\보정본\MK4_0966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282" y="5222791"/>
            <a:ext cx="2253416" cy="13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-Down Arrow 9"/>
          <p:cNvSpPr/>
          <p:nvPr/>
        </p:nvSpPr>
        <p:spPr>
          <a:xfrm>
            <a:off x="5507216" y="4235647"/>
            <a:ext cx="492790" cy="684431"/>
          </a:xfrm>
          <a:prstGeom prst="up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82438" y="2216921"/>
            <a:ext cx="692699" cy="47116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8370796" y="3440696"/>
            <a:ext cx="948699" cy="1063640"/>
          </a:xfrm>
          <a:prstGeom prst="ben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61723" y="204960"/>
            <a:ext cx="690150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Smart farm (Why it is necessary)</a:t>
            </a:r>
          </a:p>
          <a:p>
            <a:endParaRPr lang="en-US" altLang="ko-KR" sz="900" dirty="0">
              <a:solidFill>
                <a:srgbClr val="FD57A3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184" y="945333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Main computer</a:t>
            </a:r>
            <a:endParaRPr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4129" y="962903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Main panel</a:t>
            </a:r>
            <a:endParaRPr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101" y="130199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sensor</a:t>
            </a:r>
            <a:endParaRPr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2951" y="6356997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User Interface (UI)</a:t>
            </a:r>
            <a:endParaRPr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8356" y="471471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equipment</a:t>
            </a:r>
            <a:endParaRPr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0043523-83EA-4A62-9BC1-324EEF226072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ACAAF50-2024-4F1B-8A58-E4AC0C911AD2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33" name="Picture 2" descr="E:\파프리카사진\mainlogo.png">
              <a:extLst>
                <a:ext uri="{FF2B5EF4-FFF2-40B4-BE49-F238E27FC236}">
                  <a16:creationId xmlns:a16="http://schemas.microsoft.com/office/drawing/2014/main" id="{278E5C31-0A56-45C6-823A-1FBA1C921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104B4DC-0D0F-4157-AB50-78FFA41A99CB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E8E78C39-B535-41EF-B77A-D3DCAA5E18C2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5335D403-F474-4B06-B7D4-CA9D3725A5F3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38488329-43FC-4906-B717-7D0D7899A523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1F05F6-0113-491C-AE3E-B3177FBFE574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sp>
        <p:nvSpPr>
          <p:cNvPr id="39" name="Right Arrow 10">
            <a:extLst>
              <a:ext uri="{FF2B5EF4-FFF2-40B4-BE49-F238E27FC236}">
                <a16:creationId xmlns:a16="http://schemas.microsoft.com/office/drawing/2014/main" id="{68A5A519-7939-4467-A530-F6F881F18C72}"/>
              </a:ext>
            </a:extLst>
          </p:cNvPr>
          <p:cNvSpPr/>
          <p:nvPr/>
        </p:nvSpPr>
        <p:spPr>
          <a:xfrm>
            <a:off x="3660366" y="2189212"/>
            <a:ext cx="692699" cy="47116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346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186" y="1617649"/>
            <a:ext cx="11471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26888" y="187543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</a:t>
            </a:r>
            <a:endParaRPr lang="en-US" altLang="ko-KR" sz="900" dirty="0">
              <a:solidFill>
                <a:srgbClr val="FD57A3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20" y="1379141"/>
            <a:ext cx="8843099" cy="469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515102">
            <a:off x="7928766" y="2327360"/>
            <a:ext cx="1664537" cy="1752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9179" y="195712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Pre night</a:t>
            </a:r>
            <a:endParaRPr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BFB9018-D32B-468C-9721-95109AC06B4C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28D3D7E-9A9B-42EA-9322-99A28A58E818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4" name="Picture 2" descr="E:\파프리카사진\mainlogo.png">
              <a:extLst>
                <a:ext uri="{FF2B5EF4-FFF2-40B4-BE49-F238E27FC236}">
                  <a16:creationId xmlns:a16="http://schemas.microsoft.com/office/drawing/2014/main" id="{9EDB6B34-0E3F-4F0B-8E0A-3808A367B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AA5358F-9E13-4479-95A5-71579716A867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F388198-9672-418A-97EB-63299D5FCC9E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9CD75900-05B8-44E7-B8BE-648E36219750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A69A4C4F-F506-4D5A-874B-0C51C3BC2761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C0708B-6628-4D32-9857-D28B83D673E4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08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319" y="1615796"/>
            <a:ext cx="11471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5123" name="Picture 3" descr="C:\Users\ziten\OneDrive\바탕 화면\보정본\MK4_094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7" y="1456568"/>
            <a:ext cx="2757458" cy="16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iten\OneDrive\바탕 화면\보정본\MK4_10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5" y="1456569"/>
            <a:ext cx="2533425" cy="16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1261723" y="204960"/>
            <a:ext cx="654115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</a:t>
            </a:r>
            <a:endParaRPr lang="en-US" altLang="ko-KR" sz="280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lang="en-US" altLang="ko-KR" sz="2800" b="1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361" y="962903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Slab weight monitoring 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0043523-83EA-4A62-9BC1-324EEF226072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ACAAF50-2024-4F1B-8A58-E4AC0C911AD2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33" name="Picture 2" descr="E:\파프리카사진\mainlogo.png">
              <a:extLst>
                <a:ext uri="{FF2B5EF4-FFF2-40B4-BE49-F238E27FC236}">
                  <a16:creationId xmlns:a16="http://schemas.microsoft.com/office/drawing/2014/main" id="{278E5C31-0A56-45C6-823A-1FBA1C921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104B4DC-0D0F-4157-AB50-78FFA41A99CB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E8E78C39-B535-41EF-B77A-D3DCAA5E18C2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5335D403-F474-4B06-B7D4-CA9D3725A5F3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38488329-43FC-4906-B717-7D0D7899A523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1F05F6-0113-491C-AE3E-B3177FBFE574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pic>
        <p:nvPicPr>
          <p:cNvPr id="41" name="Picture 2" descr="C:\Users\ziten\OneDrive\바탕 화면\농장사진자료\KakaoTalk_20181016_161339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1" y="4083146"/>
            <a:ext cx="1716668" cy="21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iten\OneDrive\바탕 화면\농장사진자료\20181016164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19" y="1456567"/>
            <a:ext cx="2918698" cy="16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iten\OneDrive\바탕 화면\농장사진자료\20181016165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481" y="1456569"/>
            <a:ext cx="2927448" cy="16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iten\OneDrive\바탕 화면\농장사진자료\KakaoTalk_20181017_1749023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06" y="4083146"/>
            <a:ext cx="4111633" cy="23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7361" y="354894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Slab sensor monitoring</a:t>
            </a:r>
          </a:p>
        </p:txBody>
      </p:sp>
      <p:pic>
        <p:nvPicPr>
          <p:cNvPr id="1026" name="Picture 2" descr="C:\Users\ziten\OneDrive\바탕 화면\농장사진자료\KakaoTalk_20181017_17492649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81" y="3480047"/>
            <a:ext cx="4852711" cy="29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8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610" y="1568368"/>
            <a:ext cx="11471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anum Gothic" charset="-127"/>
              <a:ea typeface="Nanum Gothic" charset="-127"/>
              <a:cs typeface="Nanum Gothic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2" y="1265392"/>
            <a:ext cx="10578682" cy="498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25FFE31-A010-4723-BDA1-00D9DB9B4FCB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7A1949D-51DD-49D9-8628-C1ABE20C3204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3" name="Picture 2" descr="E:\파프리카사진\mainlogo.png">
              <a:extLst>
                <a:ext uri="{FF2B5EF4-FFF2-40B4-BE49-F238E27FC236}">
                  <a16:creationId xmlns:a16="http://schemas.microsoft.com/office/drawing/2014/main" id="{31C3E2EE-4F85-4E5E-B951-5DB79C1F0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31DD14F-7F8E-4F3D-848D-06E2ED9F4BB6}"/>
              </a:ext>
            </a:extLst>
          </p:cNvPr>
          <p:cNvSpPr/>
          <p:nvPr/>
        </p:nvSpPr>
        <p:spPr>
          <a:xfrm>
            <a:off x="1253014" y="196252"/>
            <a:ext cx="476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</a:t>
            </a:r>
            <a:r>
              <a:rPr lang="en-US" altLang="ko-KR" sz="280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(monitoring)</a:t>
            </a:r>
            <a:endParaRPr lang="en-US" altLang="ko-KR" sz="900" dirty="0">
              <a:solidFill>
                <a:srgbClr val="FD57A3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9630BD-7107-436B-A791-71AC2979B276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D354C29-8203-47DC-BAA3-05482B3DB934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2AB53165-EE32-4FBA-9979-87FE98F04F0E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537C1FA9-FA98-4EA5-BBEE-0DB34BAD97D1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8DF83B-30A5-4CC1-9B45-F489355E155A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39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23" y="1532709"/>
            <a:ext cx="3940276" cy="50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2260" y="1226329"/>
            <a:ext cx="114713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데이터의 </a:t>
            </a:r>
            <a:r>
              <a:rPr lang="ko-KR" altLang="en-US" sz="28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활</a:t>
            </a:r>
            <a:r>
              <a:rPr lang="ko-KR" altLang="en-US" sz="2800" b="1" dirty="0">
                <a:solidFill>
                  <a:schemeClr val="bg1">
                    <a:lumMod val="50000"/>
                  </a:schemeClr>
                </a:solidFill>
                <a:latin typeface="Nanum Gothic" charset="-127"/>
                <a:ea typeface="Nanum Gothic" charset="-127"/>
                <a:cs typeface="Nanum Gothic" charset="-127"/>
              </a:rPr>
              <a:t>용</a:t>
            </a:r>
            <a:endParaRPr lang="en-US" altLang="ko-KR" sz="2800" b="1" dirty="0">
              <a:solidFill>
                <a:schemeClr val="bg1">
                  <a:lumMod val="50000"/>
                </a:scheme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작물관찰          생식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영양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?         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환경 셋팅  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확인      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반복  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Observation      </a:t>
            </a:r>
            <a:r>
              <a:rPr lang="en-US" altLang="ko-KR" sz="20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analyse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setting               confirm.     repeat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We can always discuss with consultants effectively </a:t>
            </a:r>
            <a:endParaRPr lang="ko-KR" altLang="en-US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with objective data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55572" y="171404"/>
            <a:ext cx="2717411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 </a:t>
            </a:r>
            <a:endParaRPr lang="en-US" altLang="ko-KR" sz="280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lang="en-US" altLang="ko-KR" sz="2800" b="1" dirty="0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pic>
        <p:nvPicPr>
          <p:cNvPr id="3075" name="Picture 3" descr="C:\Users\ziten\OneDrive\바탕 화면\보정본\KakaoTalk_20180327_1156029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3634484"/>
            <a:ext cx="3203542" cy="24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iten\OneDrive\바탕 화면\보정본\KakaoTalk_20180327_115610636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6" y="3616315"/>
            <a:ext cx="2988160" cy="24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C352EA33-E710-4AF2-BEF2-C1DB1A38A038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0D8F95-4E18-4320-B0C8-1E089CA85CBC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20" name="Picture 2" descr="E:\파프리카사진\mainlogo.png">
              <a:extLst>
                <a:ext uri="{FF2B5EF4-FFF2-40B4-BE49-F238E27FC236}">
                  <a16:creationId xmlns:a16="http://schemas.microsoft.com/office/drawing/2014/main" id="{AAA25F76-31D4-4533-93C5-2476BBB5D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1A47E31-B64F-4D60-9EA0-693737BB66B6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713D9D3F-B730-43FA-A1D9-34A90E2307E4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DB139F66-90E2-41B1-9AAC-892312DFB02E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9E6756CB-2002-47A2-8368-F1DABAA1E3D0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D8A3D9-65F1-4EE9-AC7D-67F7EF0FCD19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1163CD9-C950-4C0A-9E81-086275238748}"/>
              </a:ext>
            </a:extLst>
          </p:cNvPr>
          <p:cNvGrpSpPr/>
          <p:nvPr/>
        </p:nvGrpSpPr>
        <p:grpSpPr>
          <a:xfrm>
            <a:off x="1702778" y="1767841"/>
            <a:ext cx="414515" cy="553998"/>
            <a:chOff x="1518962" y="2063932"/>
            <a:chExt cx="414515" cy="553998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EE4F82CD-11E0-4B9E-BBA7-51E9E0694714}"/>
                </a:ext>
              </a:extLst>
            </p:cNvPr>
            <p:cNvSpPr/>
            <p:nvPr/>
          </p:nvSpPr>
          <p:spPr>
            <a:xfrm>
              <a:off x="1518962" y="2182551"/>
              <a:ext cx="414515" cy="3951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F458205-025E-4584-9CFE-760AA4A40609}"/>
                </a:ext>
              </a:extLst>
            </p:cNvPr>
            <p:cNvSpPr/>
            <p:nvPr/>
          </p:nvSpPr>
          <p:spPr>
            <a:xfrm>
              <a:off x="1584960" y="2063932"/>
              <a:ext cx="3048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&gt;</a:t>
              </a:r>
              <a:endParaRPr lang="ko-KR" altLang="en-US" sz="105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A77BDCC-8795-4E3C-9952-117DB76CA287}"/>
              </a:ext>
            </a:extLst>
          </p:cNvPr>
          <p:cNvGrpSpPr/>
          <p:nvPr/>
        </p:nvGrpSpPr>
        <p:grpSpPr>
          <a:xfrm>
            <a:off x="3672966" y="1785258"/>
            <a:ext cx="414515" cy="553998"/>
            <a:chOff x="1518962" y="2063932"/>
            <a:chExt cx="414515" cy="553998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752796ED-4FDE-4D8A-BEB1-FAC8B22BB89C}"/>
                </a:ext>
              </a:extLst>
            </p:cNvPr>
            <p:cNvSpPr/>
            <p:nvPr/>
          </p:nvSpPr>
          <p:spPr>
            <a:xfrm>
              <a:off x="1518962" y="2182551"/>
              <a:ext cx="414515" cy="3951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37688E2-33C0-4B52-8DDC-7EF9F2ED81BF}"/>
                </a:ext>
              </a:extLst>
            </p:cNvPr>
            <p:cNvSpPr/>
            <p:nvPr/>
          </p:nvSpPr>
          <p:spPr>
            <a:xfrm>
              <a:off x="1584960" y="2063932"/>
              <a:ext cx="3048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&gt;</a:t>
              </a:r>
              <a:endParaRPr lang="ko-KR" altLang="en-US" sz="105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7BF3D44-1CFC-4A53-8D35-7D4A269FFF3A}"/>
              </a:ext>
            </a:extLst>
          </p:cNvPr>
          <p:cNvGrpSpPr/>
          <p:nvPr/>
        </p:nvGrpSpPr>
        <p:grpSpPr>
          <a:xfrm>
            <a:off x="5577157" y="1785258"/>
            <a:ext cx="414515" cy="553998"/>
            <a:chOff x="1518962" y="2063932"/>
            <a:chExt cx="414515" cy="553998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8871DAE0-F66F-46A8-A1FD-6E402105553F}"/>
                </a:ext>
              </a:extLst>
            </p:cNvPr>
            <p:cNvSpPr/>
            <p:nvPr/>
          </p:nvSpPr>
          <p:spPr>
            <a:xfrm>
              <a:off x="1518962" y="2182551"/>
              <a:ext cx="414515" cy="3951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D7CF51B-8AC9-4BEC-B5AA-2299864DA1DB}"/>
                </a:ext>
              </a:extLst>
            </p:cNvPr>
            <p:cNvSpPr/>
            <p:nvPr/>
          </p:nvSpPr>
          <p:spPr>
            <a:xfrm>
              <a:off x="1584960" y="2063932"/>
              <a:ext cx="3048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&gt;</a:t>
              </a:r>
              <a:endParaRPr lang="ko-KR" altLang="en-US" sz="105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DECF7F5-D060-47C8-9CDD-CE9D06B7F78D}"/>
              </a:ext>
            </a:extLst>
          </p:cNvPr>
          <p:cNvGrpSpPr/>
          <p:nvPr/>
        </p:nvGrpSpPr>
        <p:grpSpPr>
          <a:xfrm>
            <a:off x="6848608" y="1776550"/>
            <a:ext cx="414515" cy="553998"/>
            <a:chOff x="1518962" y="2063932"/>
            <a:chExt cx="414515" cy="553998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2C82558-0356-4CF0-8B9E-6B2237A08D19}"/>
                </a:ext>
              </a:extLst>
            </p:cNvPr>
            <p:cNvSpPr/>
            <p:nvPr/>
          </p:nvSpPr>
          <p:spPr>
            <a:xfrm>
              <a:off x="1518962" y="2182551"/>
              <a:ext cx="414515" cy="3951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9415C78-23E9-45F4-B8B1-24B0C94BF2D4}"/>
                </a:ext>
              </a:extLst>
            </p:cNvPr>
            <p:cNvSpPr/>
            <p:nvPr/>
          </p:nvSpPr>
          <p:spPr>
            <a:xfrm>
              <a:off x="1584960" y="2063932"/>
              <a:ext cx="3048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&gt;</a:t>
              </a:r>
              <a:endParaRPr lang="ko-KR" altLang="en-US" sz="105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32242E1-184B-44FB-A605-813AF4120685}"/>
              </a:ext>
            </a:extLst>
          </p:cNvPr>
          <p:cNvGrpSpPr/>
          <p:nvPr/>
        </p:nvGrpSpPr>
        <p:grpSpPr>
          <a:xfrm>
            <a:off x="6932654" y="3824073"/>
            <a:ext cx="722179" cy="744656"/>
            <a:chOff x="4371840" y="2359451"/>
            <a:chExt cx="252000" cy="282294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254E2E7D-8F98-41C1-B847-A431949F0774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B894909F-9F88-476C-A4B3-7892F66ACCBB}"/>
                </a:ext>
              </a:extLst>
            </p:cNvPr>
            <p:cNvSpPr/>
            <p:nvPr/>
          </p:nvSpPr>
          <p:spPr>
            <a:xfrm>
              <a:off x="4412050" y="2359451"/>
              <a:ext cx="199552" cy="280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b="1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▶</a:t>
              </a:r>
              <a:endParaRPr lang="ko-KR" altLang="en-US" sz="12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sp>
        <p:nvSpPr>
          <p:cNvPr id="46" name="Freeform 11">
            <a:extLst>
              <a:ext uri="{FF2B5EF4-FFF2-40B4-BE49-F238E27FC236}">
                <a16:creationId xmlns:a16="http://schemas.microsoft.com/office/drawing/2014/main" id="{1E3113AC-6B0B-427C-8738-5EA1764FBC4C}"/>
              </a:ext>
            </a:extLst>
          </p:cNvPr>
          <p:cNvSpPr>
            <a:spLocks noEditPoints="1"/>
          </p:cNvSpPr>
          <p:nvPr/>
        </p:nvSpPr>
        <p:spPr bwMode="auto">
          <a:xfrm>
            <a:off x="480047" y="1211792"/>
            <a:ext cx="407151" cy="518162"/>
          </a:xfrm>
          <a:custGeom>
            <a:avLst/>
            <a:gdLst>
              <a:gd name="T0" fmla="*/ 1893 w 2776"/>
              <a:gd name="T1" fmla="*/ 2761 h 3440"/>
              <a:gd name="T2" fmla="*/ 1756 w 2776"/>
              <a:gd name="T3" fmla="*/ 2829 h 3440"/>
              <a:gd name="T4" fmla="*/ 2073 w 2776"/>
              <a:gd name="T5" fmla="*/ 3143 h 3440"/>
              <a:gd name="T6" fmla="*/ 2577 w 2776"/>
              <a:gd name="T7" fmla="*/ 2631 h 3440"/>
              <a:gd name="T8" fmla="*/ 2489 w 2776"/>
              <a:gd name="T9" fmla="*/ 2506 h 3440"/>
              <a:gd name="T10" fmla="*/ 1412 w 2776"/>
              <a:gd name="T11" fmla="*/ 2506 h 3440"/>
              <a:gd name="T12" fmla="*/ 897 w 2776"/>
              <a:gd name="T13" fmla="*/ 2546 h 3440"/>
              <a:gd name="T14" fmla="*/ 910 w 2776"/>
              <a:gd name="T15" fmla="*/ 2410 h 3440"/>
              <a:gd name="T16" fmla="*/ 791 w 2776"/>
              <a:gd name="T17" fmla="*/ 2360 h 3440"/>
              <a:gd name="T18" fmla="*/ 431 w 2776"/>
              <a:gd name="T19" fmla="*/ 2490 h 3440"/>
              <a:gd name="T20" fmla="*/ 461 w 2776"/>
              <a:gd name="T21" fmla="*/ 2410 h 3440"/>
              <a:gd name="T22" fmla="*/ 2144 w 2776"/>
              <a:gd name="T23" fmla="*/ 2162 h 3440"/>
              <a:gd name="T24" fmla="*/ 2591 w 2776"/>
              <a:gd name="T25" fmla="*/ 2350 h 3440"/>
              <a:gd name="T26" fmla="*/ 2776 w 2776"/>
              <a:gd name="T27" fmla="*/ 2801 h 3440"/>
              <a:gd name="T28" fmla="*/ 2591 w 2776"/>
              <a:gd name="T29" fmla="*/ 3252 h 3440"/>
              <a:gd name="T30" fmla="*/ 2144 w 2776"/>
              <a:gd name="T31" fmla="*/ 3440 h 3440"/>
              <a:gd name="T32" fmla="*/ 1695 w 2776"/>
              <a:gd name="T33" fmla="*/ 3252 h 3440"/>
              <a:gd name="T34" fmla="*/ 1510 w 2776"/>
              <a:gd name="T35" fmla="*/ 2801 h 3440"/>
              <a:gd name="T36" fmla="*/ 1695 w 2776"/>
              <a:gd name="T37" fmla="*/ 2350 h 3440"/>
              <a:gd name="T38" fmla="*/ 2144 w 2776"/>
              <a:gd name="T39" fmla="*/ 2162 h 3440"/>
              <a:gd name="T40" fmla="*/ 1510 w 2776"/>
              <a:gd name="T41" fmla="*/ 2064 h 3440"/>
              <a:gd name="T42" fmla="*/ 897 w 2776"/>
              <a:gd name="T43" fmla="*/ 2104 h 3440"/>
              <a:gd name="T44" fmla="*/ 910 w 2776"/>
              <a:gd name="T45" fmla="*/ 1968 h 3440"/>
              <a:gd name="T46" fmla="*/ 791 w 2776"/>
              <a:gd name="T47" fmla="*/ 1939 h 3440"/>
              <a:gd name="T48" fmla="*/ 431 w 2776"/>
              <a:gd name="T49" fmla="*/ 2069 h 3440"/>
              <a:gd name="T50" fmla="*/ 461 w 2776"/>
              <a:gd name="T51" fmla="*/ 1989 h 3440"/>
              <a:gd name="T52" fmla="*/ 926 w 2776"/>
              <a:gd name="T53" fmla="*/ 1573 h 3440"/>
              <a:gd name="T54" fmla="*/ 1751 w 2776"/>
              <a:gd name="T55" fmla="*/ 1687 h 3440"/>
              <a:gd name="T56" fmla="*/ 886 w 2776"/>
              <a:gd name="T57" fmla="*/ 1700 h 3440"/>
              <a:gd name="T58" fmla="*/ 926 w 2776"/>
              <a:gd name="T59" fmla="*/ 1573 h 3440"/>
              <a:gd name="T60" fmla="*/ 784 w 2776"/>
              <a:gd name="T61" fmla="*/ 1533 h 3440"/>
              <a:gd name="T62" fmla="*/ 421 w 2776"/>
              <a:gd name="T63" fmla="*/ 1641 h 3440"/>
              <a:gd name="T64" fmla="*/ 474 w 2776"/>
              <a:gd name="T65" fmla="*/ 1574 h 3440"/>
              <a:gd name="T66" fmla="*/ 1705 w 2776"/>
              <a:gd name="T67" fmla="*/ 1130 h 3440"/>
              <a:gd name="T68" fmla="*/ 1744 w 2776"/>
              <a:gd name="T69" fmla="*/ 1257 h 3440"/>
              <a:gd name="T70" fmla="*/ 879 w 2776"/>
              <a:gd name="T71" fmla="*/ 1244 h 3440"/>
              <a:gd name="T72" fmla="*/ 754 w 2776"/>
              <a:gd name="T73" fmla="*/ 1021 h 3440"/>
              <a:gd name="T74" fmla="*/ 604 w 2776"/>
              <a:gd name="T75" fmla="*/ 1300 h 3440"/>
              <a:gd name="T76" fmla="*/ 415 w 2776"/>
              <a:gd name="T77" fmla="*/ 1190 h 3440"/>
              <a:gd name="T78" fmla="*/ 487 w 2776"/>
              <a:gd name="T79" fmla="*/ 1144 h 3440"/>
              <a:gd name="T80" fmla="*/ 537 w 2776"/>
              <a:gd name="T81" fmla="*/ 369 h 3440"/>
              <a:gd name="T82" fmla="*/ 667 w 2776"/>
              <a:gd name="T83" fmla="*/ 612 h 3440"/>
              <a:gd name="T84" fmla="*/ 1557 w 2776"/>
              <a:gd name="T85" fmla="*/ 591 h 3440"/>
              <a:gd name="T86" fmla="*/ 1651 w 2776"/>
              <a:gd name="T87" fmla="*/ 344 h 3440"/>
              <a:gd name="T88" fmla="*/ 2158 w 2776"/>
              <a:gd name="T89" fmla="*/ 434 h 3440"/>
              <a:gd name="T90" fmla="*/ 2076 w 2776"/>
              <a:gd name="T91" fmla="*/ 2018 h 3440"/>
              <a:gd name="T92" fmla="*/ 1384 w 2776"/>
              <a:gd name="T93" fmla="*/ 2977 h 3440"/>
              <a:gd name="T94" fmla="*/ 46 w 2776"/>
              <a:gd name="T95" fmla="*/ 3026 h 3440"/>
              <a:gd name="T96" fmla="*/ 21 w 2776"/>
              <a:gd name="T97" fmla="*/ 450 h 3440"/>
              <a:gd name="T98" fmla="*/ 1096 w 2776"/>
              <a:gd name="T99" fmla="*/ 98 h 3440"/>
              <a:gd name="T100" fmla="*/ 1033 w 2776"/>
              <a:gd name="T101" fmla="*/ 210 h 3440"/>
              <a:gd name="T102" fmla="*/ 1159 w 2776"/>
              <a:gd name="T103" fmla="*/ 210 h 3440"/>
              <a:gd name="T104" fmla="*/ 1096 w 2776"/>
              <a:gd name="T105" fmla="*/ 98 h 3440"/>
              <a:gd name="T106" fmla="*/ 1244 w 2776"/>
              <a:gd name="T107" fmla="*/ 84 h 3440"/>
              <a:gd name="T108" fmla="*/ 1303 w 2776"/>
              <a:gd name="T109" fmla="*/ 236 h 3440"/>
              <a:gd name="T110" fmla="*/ 1534 w 2776"/>
              <a:gd name="T111" fmla="*/ 310 h 3440"/>
              <a:gd name="T112" fmla="*/ 1517 w 2776"/>
              <a:gd name="T113" fmla="*/ 498 h 3440"/>
              <a:gd name="T114" fmla="*/ 697 w 2776"/>
              <a:gd name="T115" fmla="*/ 516 h 3440"/>
              <a:gd name="T116" fmla="*/ 645 w 2776"/>
              <a:gd name="T117" fmla="*/ 335 h 3440"/>
              <a:gd name="T118" fmla="*/ 872 w 2776"/>
              <a:gd name="T119" fmla="*/ 243 h 3440"/>
              <a:gd name="T120" fmla="*/ 936 w 2776"/>
              <a:gd name="T121" fmla="*/ 110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6" h="3440">
                <a:moveTo>
                  <a:pt x="2489" y="2506"/>
                </a:moveTo>
                <a:lnTo>
                  <a:pt x="2468" y="2508"/>
                </a:lnTo>
                <a:lnTo>
                  <a:pt x="2447" y="2513"/>
                </a:lnTo>
                <a:lnTo>
                  <a:pt x="2428" y="2524"/>
                </a:lnTo>
                <a:lnTo>
                  <a:pt x="2411" y="2539"/>
                </a:lnTo>
                <a:lnTo>
                  <a:pt x="2083" y="2911"/>
                </a:lnTo>
                <a:lnTo>
                  <a:pt x="1912" y="2774"/>
                </a:lnTo>
                <a:lnTo>
                  <a:pt x="1893" y="2761"/>
                </a:lnTo>
                <a:lnTo>
                  <a:pt x="1872" y="2754"/>
                </a:lnTo>
                <a:lnTo>
                  <a:pt x="1851" y="2752"/>
                </a:lnTo>
                <a:lnTo>
                  <a:pt x="1830" y="2754"/>
                </a:lnTo>
                <a:lnTo>
                  <a:pt x="1809" y="2761"/>
                </a:lnTo>
                <a:lnTo>
                  <a:pt x="1790" y="2773"/>
                </a:lnTo>
                <a:lnTo>
                  <a:pt x="1775" y="2788"/>
                </a:lnTo>
                <a:lnTo>
                  <a:pt x="1762" y="2808"/>
                </a:lnTo>
                <a:lnTo>
                  <a:pt x="1756" y="2829"/>
                </a:lnTo>
                <a:lnTo>
                  <a:pt x="1753" y="2850"/>
                </a:lnTo>
                <a:lnTo>
                  <a:pt x="1756" y="2872"/>
                </a:lnTo>
                <a:lnTo>
                  <a:pt x="1762" y="2893"/>
                </a:lnTo>
                <a:lnTo>
                  <a:pt x="1774" y="2910"/>
                </a:lnTo>
                <a:lnTo>
                  <a:pt x="1790" y="2927"/>
                </a:lnTo>
                <a:lnTo>
                  <a:pt x="2033" y="3123"/>
                </a:lnTo>
                <a:lnTo>
                  <a:pt x="2053" y="3136"/>
                </a:lnTo>
                <a:lnTo>
                  <a:pt x="2073" y="3143"/>
                </a:lnTo>
                <a:lnTo>
                  <a:pt x="2094" y="3145"/>
                </a:lnTo>
                <a:lnTo>
                  <a:pt x="2115" y="3143"/>
                </a:lnTo>
                <a:lnTo>
                  <a:pt x="2133" y="3137"/>
                </a:lnTo>
                <a:lnTo>
                  <a:pt x="2152" y="3126"/>
                </a:lnTo>
                <a:lnTo>
                  <a:pt x="2167" y="3113"/>
                </a:lnTo>
                <a:lnTo>
                  <a:pt x="2557" y="2670"/>
                </a:lnTo>
                <a:lnTo>
                  <a:pt x="2569" y="2651"/>
                </a:lnTo>
                <a:lnTo>
                  <a:pt x="2577" y="2631"/>
                </a:lnTo>
                <a:lnTo>
                  <a:pt x="2582" y="2609"/>
                </a:lnTo>
                <a:lnTo>
                  <a:pt x="2580" y="2588"/>
                </a:lnTo>
                <a:lnTo>
                  <a:pt x="2574" y="2567"/>
                </a:lnTo>
                <a:lnTo>
                  <a:pt x="2564" y="2548"/>
                </a:lnTo>
                <a:lnTo>
                  <a:pt x="2549" y="2531"/>
                </a:lnTo>
                <a:lnTo>
                  <a:pt x="2530" y="2518"/>
                </a:lnTo>
                <a:lnTo>
                  <a:pt x="2510" y="2510"/>
                </a:lnTo>
                <a:lnTo>
                  <a:pt x="2489" y="2506"/>
                </a:lnTo>
                <a:close/>
                <a:moveTo>
                  <a:pt x="926" y="2408"/>
                </a:moveTo>
                <a:lnTo>
                  <a:pt x="1364" y="2408"/>
                </a:lnTo>
                <a:lnTo>
                  <a:pt x="1379" y="2410"/>
                </a:lnTo>
                <a:lnTo>
                  <a:pt x="1393" y="2417"/>
                </a:lnTo>
                <a:lnTo>
                  <a:pt x="1403" y="2428"/>
                </a:lnTo>
                <a:lnTo>
                  <a:pt x="1410" y="2441"/>
                </a:lnTo>
                <a:lnTo>
                  <a:pt x="1412" y="2457"/>
                </a:lnTo>
                <a:lnTo>
                  <a:pt x="1412" y="2506"/>
                </a:lnTo>
                <a:lnTo>
                  <a:pt x="1410" y="2522"/>
                </a:lnTo>
                <a:lnTo>
                  <a:pt x="1403" y="2535"/>
                </a:lnTo>
                <a:lnTo>
                  <a:pt x="1393" y="2546"/>
                </a:lnTo>
                <a:lnTo>
                  <a:pt x="1379" y="2553"/>
                </a:lnTo>
                <a:lnTo>
                  <a:pt x="1364" y="2555"/>
                </a:lnTo>
                <a:lnTo>
                  <a:pt x="926" y="2555"/>
                </a:lnTo>
                <a:lnTo>
                  <a:pt x="910" y="2553"/>
                </a:lnTo>
                <a:lnTo>
                  <a:pt x="897" y="2546"/>
                </a:lnTo>
                <a:lnTo>
                  <a:pt x="886" y="2535"/>
                </a:lnTo>
                <a:lnTo>
                  <a:pt x="879" y="2522"/>
                </a:lnTo>
                <a:lnTo>
                  <a:pt x="877" y="2506"/>
                </a:lnTo>
                <a:lnTo>
                  <a:pt x="877" y="2457"/>
                </a:lnTo>
                <a:lnTo>
                  <a:pt x="879" y="2441"/>
                </a:lnTo>
                <a:lnTo>
                  <a:pt x="886" y="2428"/>
                </a:lnTo>
                <a:lnTo>
                  <a:pt x="897" y="2417"/>
                </a:lnTo>
                <a:lnTo>
                  <a:pt x="910" y="2410"/>
                </a:lnTo>
                <a:lnTo>
                  <a:pt x="926" y="2408"/>
                </a:lnTo>
                <a:close/>
                <a:moveTo>
                  <a:pt x="754" y="2298"/>
                </a:moveTo>
                <a:lnTo>
                  <a:pt x="768" y="2301"/>
                </a:lnTo>
                <a:lnTo>
                  <a:pt x="780" y="2309"/>
                </a:lnTo>
                <a:lnTo>
                  <a:pt x="789" y="2319"/>
                </a:lnTo>
                <a:lnTo>
                  <a:pt x="794" y="2333"/>
                </a:lnTo>
                <a:lnTo>
                  <a:pt x="794" y="2346"/>
                </a:lnTo>
                <a:lnTo>
                  <a:pt x="791" y="2360"/>
                </a:lnTo>
                <a:lnTo>
                  <a:pt x="784" y="2373"/>
                </a:lnTo>
                <a:lnTo>
                  <a:pt x="604" y="2576"/>
                </a:lnTo>
                <a:lnTo>
                  <a:pt x="594" y="2584"/>
                </a:lnTo>
                <a:lnTo>
                  <a:pt x="583" y="2589"/>
                </a:lnTo>
                <a:lnTo>
                  <a:pt x="570" y="2591"/>
                </a:lnTo>
                <a:lnTo>
                  <a:pt x="556" y="2588"/>
                </a:lnTo>
                <a:lnTo>
                  <a:pt x="542" y="2581"/>
                </a:lnTo>
                <a:lnTo>
                  <a:pt x="431" y="2490"/>
                </a:lnTo>
                <a:lnTo>
                  <a:pt x="421" y="2480"/>
                </a:lnTo>
                <a:lnTo>
                  <a:pt x="415" y="2467"/>
                </a:lnTo>
                <a:lnTo>
                  <a:pt x="414" y="2454"/>
                </a:lnTo>
                <a:lnTo>
                  <a:pt x="416" y="2440"/>
                </a:lnTo>
                <a:lnTo>
                  <a:pt x="424" y="2427"/>
                </a:lnTo>
                <a:lnTo>
                  <a:pt x="434" y="2417"/>
                </a:lnTo>
                <a:lnTo>
                  <a:pt x="447" y="2412"/>
                </a:lnTo>
                <a:lnTo>
                  <a:pt x="461" y="2410"/>
                </a:lnTo>
                <a:lnTo>
                  <a:pt x="474" y="2413"/>
                </a:lnTo>
                <a:lnTo>
                  <a:pt x="487" y="2421"/>
                </a:lnTo>
                <a:lnTo>
                  <a:pt x="565" y="2484"/>
                </a:lnTo>
                <a:lnTo>
                  <a:pt x="717" y="2312"/>
                </a:lnTo>
                <a:lnTo>
                  <a:pt x="727" y="2303"/>
                </a:lnTo>
                <a:lnTo>
                  <a:pt x="741" y="2299"/>
                </a:lnTo>
                <a:lnTo>
                  <a:pt x="754" y="2298"/>
                </a:lnTo>
                <a:close/>
                <a:moveTo>
                  <a:pt x="2144" y="2162"/>
                </a:moveTo>
                <a:lnTo>
                  <a:pt x="2208" y="2165"/>
                </a:lnTo>
                <a:lnTo>
                  <a:pt x="2271" y="2176"/>
                </a:lnTo>
                <a:lnTo>
                  <a:pt x="2332" y="2191"/>
                </a:lnTo>
                <a:lnTo>
                  <a:pt x="2389" y="2212"/>
                </a:lnTo>
                <a:lnTo>
                  <a:pt x="2445" y="2239"/>
                </a:lnTo>
                <a:lnTo>
                  <a:pt x="2497" y="2271"/>
                </a:lnTo>
                <a:lnTo>
                  <a:pt x="2545" y="2308"/>
                </a:lnTo>
                <a:lnTo>
                  <a:pt x="2591" y="2350"/>
                </a:lnTo>
                <a:lnTo>
                  <a:pt x="2631" y="2394"/>
                </a:lnTo>
                <a:lnTo>
                  <a:pt x="2668" y="2443"/>
                </a:lnTo>
                <a:lnTo>
                  <a:pt x="2699" y="2497"/>
                </a:lnTo>
                <a:lnTo>
                  <a:pt x="2726" y="2553"/>
                </a:lnTo>
                <a:lnTo>
                  <a:pt x="2748" y="2611"/>
                </a:lnTo>
                <a:lnTo>
                  <a:pt x="2763" y="2673"/>
                </a:lnTo>
                <a:lnTo>
                  <a:pt x="2773" y="2735"/>
                </a:lnTo>
                <a:lnTo>
                  <a:pt x="2776" y="2801"/>
                </a:lnTo>
                <a:lnTo>
                  <a:pt x="2773" y="2867"/>
                </a:lnTo>
                <a:lnTo>
                  <a:pt x="2763" y="2930"/>
                </a:lnTo>
                <a:lnTo>
                  <a:pt x="2748" y="2991"/>
                </a:lnTo>
                <a:lnTo>
                  <a:pt x="2726" y="3050"/>
                </a:lnTo>
                <a:lnTo>
                  <a:pt x="2699" y="3105"/>
                </a:lnTo>
                <a:lnTo>
                  <a:pt x="2668" y="3159"/>
                </a:lnTo>
                <a:lnTo>
                  <a:pt x="2631" y="3208"/>
                </a:lnTo>
                <a:lnTo>
                  <a:pt x="2591" y="3252"/>
                </a:lnTo>
                <a:lnTo>
                  <a:pt x="2545" y="3294"/>
                </a:lnTo>
                <a:lnTo>
                  <a:pt x="2497" y="3331"/>
                </a:lnTo>
                <a:lnTo>
                  <a:pt x="2445" y="3363"/>
                </a:lnTo>
                <a:lnTo>
                  <a:pt x="2389" y="3390"/>
                </a:lnTo>
                <a:lnTo>
                  <a:pt x="2332" y="3411"/>
                </a:lnTo>
                <a:lnTo>
                  <a:pt x="2271" y="3427"/>
                </a:lnTo>
                <a:lnTo>
                  <a:pt x="2208" y="3437"/>
                </a:lnTo>
                <a:lnTo>
                  <a:pt x="2144" y="3440"/>
                </a:lnTo>
                <a:lnTo>
                  <a:pt x="2079" y="3437"/>
                </a:lnTo>
                <a:lnTo>
                  <a:pt x="2015" y="3427"/>
                </a:lnTo>
                <a:lnTo>
                  <a:pt x="1955" y="3411"/>
                </a:lnTo>
                <a:lnTo>
                  <a:pt x="1897" y="3390"/>
                </a:lnTo>
                <a:lnTo>
                  <a:pt x="1841" y="3363"/>
                </a:lnTo>
                <a:lnTo>
                  <a:pt x="1789" y="3331"/>
                </a:lnTo>
                <a:lnTo>
                  <a:pt x="1741" y="3294"/>
                </a:lnTo>
                <a:lnTo>
                  <a:pt x="1695" y="3252"/>
                </a:lnTo>
                <a:lnTo>
                  <a:pt x="1655" y="3208"/>
                </a:lnTo>
                <a:lnTo>
                  <a:pt x="1618" y="3159"/>
                </a:lnTo>
                <a:lnTo>
                  <a:pt x="1587" y="3105"/>
                </a:lnTo>
                <a:lnTo>
                  <a:pt x="1560" y="3050"/>
                </a:lnTo>
                <a:lnTo>
                  <a:pt x="1538" y="2991"/>
                </a:lnTo>
                <a:lnTo>
                  <a:pt x="1523" y="2930"/>
                </a:lnTo>
                <a:lnTo>
                  <a:pt x="1513" y="2867"/>
                </a:lnTo>
                <a:lnTo>
                  <a:pt x="1510" y="2801"/>
                </a:lnTo>
                <a:lnTo>
                  <a:pt x="1513" y="2735"/>
                </a:lnTo>
                <a:lnTo>
                  <a:pt x="1523" y="2673"/>
                </a:lnTo>
                <a:lnTo>
                  <a:pt x="1538" y="2611"/>
                </a:lnTo>
                <a:lnTo>
                  <a:pt x="1560" y="2553"/>
                </a:lnTo>
                <a:lnTo>
                  <a:pt x="1587" y="2497"/>
                </a:lnTo>
                <a:lnTo>
                  <a:pt x="1618" y="2443"/>
                </a:lnTo>
                <a:lnTo>
                  <a:pt x="1655" y="2394"/>
                </a:lnTo>
                <a:lnTo>
                  <a:pt x="1695" y="2350"/>
                </a:lnTo>
                <a:lnTo>
                  <a:pt x="1741" y="2308"/>
                </a:lnTo>
                <a:lnTo>
                  <a:pt x="1789" y="2271"/>
                </a:lnTo>
                <a:lnTo>
                  <a:pt x="1841" y="2239"/>
                </a:lnTo>
                <a:lnTo>
                  <a:pt x="1897" y="2212"/>
                </a:lnTo>
                <a:lnTo>
                  <a:pt x="1955" y="2191"/>
                </a:lnTo>
                <a:lnTo>
                  <a:pt x="2015" y="2176"/>
                </a:lnTo>
                <a:lnTo>
                  <a:pt x="2079" y="2165"/>
                </a:lnTo>
                <a:lnTo>
                  <a:pt x="2144" y="2162"/>
                </a:lnTo>
                <a:close/>
                <a:moveTo>
                  <a:pt x="926" y="1966"/>
                </a:moveTo>
                <a:lnTo>
                  <a:pt x="1462" y="1966"/>
                </a:lnTo>
                <a:lnTo>
                  <a:pt x="1476" y="1968"/>
                </a:lnTo>
                <a:lnTo>
                  <a:pt x="1490" y="1975"/>
                </a:lnTo>
                <a:lnTo>
                  <a:pt x="1501" y="1986"/>
                </a:lnTo>
                <a:lnTo>
                  <a:pt x="1507" y="1999"/>
                </a:lnTo>
                <a:lnTo>
                  <a:pt x="1510" y="2015"/>
                </a:lnTo>
                <a:lnTo>
                  <a:pt x="1510" y="2064"/>
                </a:lnTo>
                <a:lnTo>
                  <a:pt x="1507" y="2080"/>
                </a:lnTo>
                <a:lnTo>
                  <a:pt x="1501" y="2093"/>
                </a:lnTo>
                <a:lnTo>
                  <a:pt x="1490" y="2104"/>
                </a:lnTo>
                <a:lnTo>
                  <a:pt x="1476" y="2111"/>
                </a:lnTo>
                <a:lnTo>
                  <a:pt x="1462" y="2113"/>
                </a:lnTo>
                <a:lnTo>
                  <a:pt x="926" y="2113"/>
                </a:lnTo>
                <a:lnTo>
                  <a:pt x="910" y="2111"/>
                </a:lnTo>
                <a:lnTo>
                  <a:pt x="897" y="2104"/>
                </a:lnTo>
                <a:lnTo>
                  <a:pt x="886" y="2093"/>
                </a:lnTo>
                <a:lnTo>
                  <a:pt x="879" y="2080"/>
                </a:lnTo>
                <a:lnTo>
                  <a:pt x="877" y="2064"/>
                </a:lnTo>
                <a:lnTo>
                  <a:pt x="877" y="2015"/>
                </a:lnTo>
                <a:lnTo>
                  <a:pt x="879" y="1999"/>
                </a:lnTo>
                <a:lnTo>
                  <a:pt x="886" y="1986"/>
                </a:lnTo>
                <a:lnTo>
                  <a:pt x="897" y="1975"/>
                </a:lnTo>
                <a:lnTo>
                  <a:pt x="910" y="1968"/>
                </a:lnTo>
                <a:lnTo>
                  <a:pt x="926" y="1966"/>
                </a:lnTo>
                <a:close/>
                <a:moveTo>
                  <a:pt x="754" y="1876"/>
                </a:moveTo>
                <a:lnTo>
                  <a:pt x="768" y="1879"/>
                </a:lnTo>
                <a:lnTo>
                  <a:pt x="780" y="1888"/>
                </a:lnTo>
                <a:lnTo>
                  <a:pt x="789" y="1898"/>
                </a:lnTo>
                <a:lnTo>
                  <a:pt x="794" y="1912"/>
                </a:lnTo>
                <a:lnTo>
                  <a:pt x="794" y="1925"/>
                </a:lnTo>
                <a:lnTo>
                  <a:pt x="791" y="1939"/>
                </a:lnTo>
                <a:lnTo>
                  <a:pt x="784" y="1951"/>
                </a:lnTo>
                <a:lnTo>
                  <a:pt x="604" y="2155"/>
                </a:lnTo>
                <a:lnTo>
                  <a:pt x="594" y="2163"/>
                </a:lnTo>
                <a:lnTo>
                  <a:pt x="583" y="2168"/>
                </a:lnTo>
                <a:lnTo>
                  <a:pt x="570" y="2170"/>
                </a:lnTo>
                <a:lnTo>
                  <a:pt x="556" y="2167"/>
                </a:lnTo>
                <a:lnTo>
                  <a:pt x="542" y="2160"/>
                </a:lnTo>
                <a:lnTo>
                  <a:pt x="431" y="2069"/>
                </a:lnTo>
                <a:lnTo>
                  <a:pt x="421" y="2059"/>
                </a:lnTo>
                <a:lnTo>
                  <a:pt x="415" y="2046"/>
                </a:lnTo>
                <a:lnTo>
                  <a:pt x="414" y="2033"/>
                </a:lnTo>
                <a:lnTo>
                  <a:pt x="416" y="2019"/>
                </a:lnTo>
                <a:lnTo>
                  <a:pt x="424" y="2006"/>
                </a:lnTo>
                <a:lnTo>
                  <a:pt x="434" y="1996"/>
                </a:lnTo>
                <a:lnTo>
                  <a:pt x="447" y="1991"/>
                </a:lnTo>
                <a:lnTo>
                  <a:pt x="461" y="1989"/>
                </a:lnTo>
                <a:lnTo>
                  <a:pt x="474" y="1992"/>
                </a:lnTo>
                <a:lnTo>
                  <a:pt x="487" y="1999"/>
                </a:lnTo>
                <a:lnTo>
                  <a:pt x="565" y="2063"/>
                </a:lnTo>
                <a:lnTo>
                  <a:pt x="717" y="1891"/>
                </a:lnTo>
                <a:lnTo>
                  <a:pt x="727" y="1882"/>
                </a:lnTo>
                <a:lnTo>
                  <a:pt x="741" y="1877"/>
                </a:lnTo>
                <a:lnTo>
                  <a:pt x="754" y="1876"/>
                </a:lnTo>
                <a:close/>
                <a:moveTo>
                  <a:pt x="926" y="1573"/>
                </a:moveTo>
                <a:lnTo>
                  <a:pt x="1705" y="1573"/>
                </a:lnTo>
                <a:lnTo>
                  <a:pt x="1720" y="1575"/>
                </a:lnTo>
                <a:lnTo>
                  <a:pt x="1733" y="1582"/>
                </a:lnTo>
                <a:lnTo>
                  <a:pt x="1744" y="1593"/>
                </a:lnTo>
                <a:lnTo>
                  <a:pt x="1751" y="1606"/>
                </a:lnTo>
                <a:lnTo>
                  <a:pt x="1753" y="1622"/>
                </a:lnTo>
                <a:lnTo>
                  <a:pt x="1753" y="1671"/>
                </a:lnTo>
                <a:lnTo>
                  <a:pt x="1751" y="1687"/>
                </a:lnTo>
                <a:lnTo>
                  <a:pt x="1744" y="1700"/>
                </a:lnTo>
                <a:lnTo>
                  <a:pt x="1733" y="1711"/>
                </a:lnTo>
                <a:lnTo>
                  <a:pt x="1720" y="1718"/>
                </a:lnTo>
                <a:lnTo>
                  <a:pt x="1705" y="1720"/>
                </a:lnTo>
                <a:lnTo>
                  <a:pt x="926" y="1720"/>
                </a:lnTo>
                <a:lnTo>
                  <a:pt x="910" y="1718"/>
                </a:lnTo>
                <a:lnTo>
                  <a:pt x="897" y="1711"/>
                </a:lnTo>
                <a:lnTo>
                  <a:pt x="886" y="1700"/>
                </a:lnTo>
                <a:lnTo>
                  <a:pt x="879" y="1687"/>
                </a:lnTo>
                <a:lnTo>
                  <a:pt x="877" y="1671"/>
                </a:lnTo>
                <a:lnTo>
                  <a:pt x="877" y="1622"/>
                </a:lnTo>
                <a:lnTo>
                  <a:pt x="879" y="1606"/>
                </a:lnTo>
                <a:lnTo>
                  <a:pt x="886" y="1593"/>
                </a:lnTo>
                <a:lnTo>
                  <a:pt x="897" y="1582"/>
                </a:lnTo>
                <a:lnTo>
                  <a:pt x="910" y="1575"/>
                </a:lnTo>
                <a:lnTo>
                  <a:pt x="926" y="1573"/>
                </a:lnTo>
                <a:close/>
                <a:moveTo>
                  <a:pt x="754" y="1458"/>
                </a:moveTo>
                <a:lnTo>
                  <a:pt x="768" y="1461"/>
                </a:lnTo>
                <a:lnTo>
                  <a:pt x="780" y="1470"/>
                </a:lnTo>
                <a:lnTo>
                  <a:pt x="789" y="1480"/>
                </a:lnTo>
                <a:lnTo>
                  <a:pt x="794" y="1494"/>
                </a:lnTo>
                <a:lnTo>
                  <a:pt x="794" y="1507"/>
                </a:lnTo>
                <a:lnTo>
                  <a:pt x="791" y="1521"/>
                </a:lnTo>
                <a:lnTo>
                  <a:pt x="784" y="1533"/>
                </a:lnTo>
                <a:lnTo>
                  <a:pt x="604" y="1737"/>
                </a:lnTo>
                <a:lnTo>
                  <a:pt x="594" y="1745"/>
                </a:lnTo>
                <a:lnTo>
                  <a:pt x="583" y="1750"/>
                </a:lnTo>
                <a:lnTo>
                  <a:pt x="570" y="1752"/>
                </a:lnTo>
                <a:lnTo>
                  <a:pt x="556" y="1749"/>
                </a:lnTo>
                <a:lnTo>
                  <a:pt x="542" y="1742"/>
                </a:lnTo>
                <a:lnTo>
                  <a:pt x="431" y="1651"/>
                </a:lnTo>
                <a:lnTo>
                  <a:pt x="421" y="1641"/>
                </a:lnTo>
                <a:lnTo>
                  <a:pt x="415" y="1628"/>
                </a:lnTo>
                <a:lnTo>
                  <a:pt x="414" y="1615"/>
                </a:lnTo>
                <a:lnTo>
                  <a:pt x="416" y="1600"/>
                </a:lnTo>
                <a:lnTo>
                  <a:pt x="424" y="1588"/>
                </a:lnTo>
                <a:lnTo>
                  <a:pt x="434" y="1578"/>
                </a:lnTo>
                <a:lnTo>
                  <a:pt x="447" y="1573"/>
                </a:lnTo>
                <a:lnTo>
                  <a:pt x="461" y="1571"/>
                </a:lnTo>
                <a:lnTo>
                  <a:pt x="474" y="1574"/>
                </a:lnTo>
                <a:lnTo>
                  <a:pt x="487" y="1581"/>
                </a:lnTo>
                <a:lnTo>
                  <a:pt x="565" y="1645"/>
                </a:lnTo>
                <a:lnTo>
                  <a:pt x="717" y="1473"/>
                </a:lnTo>
                <a:lnTo>
                  <a:pt x="727" y="1464"/>
                </a:lnTo>
                <a:lnTo>
                  <a:pt x="741" y="1459"/>
                </a:lnTo>
                <a:lnTo>
                  <a:pt x="754" y="1458"/>
                </a:lnTo>
                <a:close/>
                <a:moveTo>
                  <a:pt x="926" y="1130"/>
                </a:moveTo>
                <a:lnTo>
                  <a:pt x="1705" y="1130"/>
                </a:lnTo>
                <a:lnTo>
                  <a:pt x="1720" y="1133"/>
                </a:lnTo>
                <a:lnTo>
                  <a:pt x="1733" y="1139"/>
                </a:lnTo>
                <a:lnTo>
                  <a:pt x="1744" y="1151"/>
                </a:lnTo>
                <a:lnTo>
                  <a:pt x="1751" y="1164"/>
                </a:lnTo>
                <a:lnTo>
                  <a:pt x="1753" y="1179"/>
                </a:lnTo>
                <a:lnTo>
                  <a:pt x="1753" y="1229"/>
                </a:lnTo>
                <a:lnTo>
                  <a:pt x="1751" y="1244"/>
                </a:lnTo>
                <a:lnTo>
                  <a:pt x="1744" y="1257"/>
                </a:lnTo>
                <a:lnTo>
                  <a:pt x="1733" y="1269"/>
                </a:lnTo>
                <a:lnTo>
                  <a:pt x="1720" y="1275"/>
                </a:lnTo>
                <a:lnTo>
                  <a:pt x="1705" y="1278"/>
                </a:lnTo>
                <a:lnTo>
                  <a:pt x="926" y="1278"/>
                </a:lnTo>
                <a:lnTo>
                  <a:pt x="910" y="1275"/>
                </a:lnTo>
                <a:lnTo>
                  <a:pt x="897" y="1269"/>
                </a:lnTo>
                <a:lnTo>
                  <a:pt x="886" y="1257"/>
                </a:lnTo>
                <a:lnTo>
                  <a:pt x="879" y="1244"/>
                </a:lnTo>
                <a:lnTo>
                  <a:pt x="877" y="1229"/>
                </a:lnTo>
                <a:lnTo>
                  <a:pt x="877" y="1179"/>
                </a:lnTo>
                <a:lnTo>
                  <a:pt x="879" y="1164"/>
                </a:lnTo>
                <a:lnTo>
                  <a:pt x="886" y="1151"/>
                </a:lnTo>
                <a:lnTo>
                  <a:pt x="897" y="1139"/>
                </a:lnTo>
                <a:lnTo>
                  <a:pt x="910" y="1133"/>
                </a:lnTo>
                <a:lnTo>
                  <a:pt x="926" y="1130"/>
                </a:lnTo>
                <a:close/>
                <a:moveTo>
                  <a:pt x="754" y="1021"/>
                </a:moveTo>
                <a:lnTo>
                  <a:pt x="768" y="1025"/>
                </a:lnTo>
                <a:lnTo>
                  <a:pt x="780" y="1032"/>
                </a:lnTo>
                <a:lnTo>
                  <a:pt x="789" y="1043"/>
                </a:lnTo>
                <a:lnTo>
                  <a:pt x="794" y="1056"/>
                </a:lnTo>
                <a:lnTo>
                  <a:pt x="794" y="1071"/>
                </a:lnTo>
                <a:lnTo>
                  <a:pt x="791" y="1084"/>
                </a:lnTo>
                <a:lnTo>
                  <a:pt x="784" y="1096"/>
                </a:lnTo>
                <a:lnTo>
                  <a:pt x="604" y="1300"/>
                </a:lnTo>
                <a:lnTo>
                  <a:pt x="594" y="1308"/>
                </a:lnTo>
                <a:lnTo>
                  <a:pt x="583" y="1313"/>
                </a:lnTo>
                <a:lnTo>
                  <a:pt x="570" y="1314"/>
                </a:lnTo>
                <a:lnTo>
                  <a:pt x="556" y="1312"/>
                </a:lnTo>
                <a:lnTo>
                  <a:pt x="542" y="1305"/>
                </a:lnTo>
                <a:lnTo>
                  <a:pt x="431" y="1214"/>
                </a:lnTo>
                <a:lnTo>
                  <a:pt x="421" y="1204"/>
                </a:lnTo>
                <a:lnTo>
                  <a:pt x="415" y="1190"/>
                </a:lnTo>
                <a:lnTo>
                  <a:pt x="414" y="1177"/>
                </a:lnTo>
                <a:lnTo>
                  <a:pt x="416" y="1163"/>
                </a:lnTo>
                <a:lnTo>
                  <a:pt x="424" y="1151"/>
                </a:lnTo>
                <a:lnTo>
                  <a:pt x="434" y="1141"/>
                </a:lnTo>
                <a:lnTo>
                  <a:pt x="447" y="1135"/>
                </a:lnTo>
                <a:lnTo>
                  <a:pt x="461" y="1134"/>
                </a:lnTo>
                <a:lnTo>
                  <a:pt x="474" y="1136"/>
                </a:lnTo>
                <a:lnTo>
                  <a:pt x="487" y="1144"/>
                </a:lnTo>
                <a:lnTo>
                  <a:pt x="565" y="1207"/>
                </a:lnTo>
                <a:lnTo>
                  <a:pt x="717" y="1036"/>
                </a:lnTo>
                <a:lnTo>
                  <a:pt x="727" y="1027"/>
                </a:lnTo>
                <a:lnTo>
                  <a:pt x="741" y="1022"/>
                </a:lnTo>
                <a:lnTo>
                  <a:pt x="754" y="1021"/>
                </a:lnTo>
                <a:close/>
                <a:moveTo>
                  <a:pt x="147" y="344"/>
                </a:moveTo>
                <a:lnTo>
                  <a:pt x="541" y="344"/>
                </a:lnTo>
                <a:lnTo>
                  <a:pt x="537" y="369"/>
                </a:lnTo>
                <a:lnTo>
                  <a:pt x="536" y="395"/>
                </a:lnTo>
                <a:lnTo>
                  <a:pt x="539" y="435"/>
                </a:lnTo>
                <a:lnTo>
                  <a:pt x="549" y="472"/>
                </a:lnTo>
                <a:lnTo>
                  <a:pt x="563" y="507"/>
                </a:lnTo>
                <a:lnTo>
                  <a:pt x="583" y="539"/>
                </a:lnTo>
                <a:lnTo>
                  <a:pt x="606" y="567"/>
                </a:lnTo>
                <a:lnTo>
                  <a:pt x="635" y="592"/>
                </a:lnTo>
                <a:lnTo>
                  <a:pt x="667" y="612"/>
                </a:lnTo>
                <a:lnTo>
                  <a:pt x="701" y="626"/>
                </a:lnTo>
                <a:lnTo>
                  <a:pt x="739" y="636"/>
                </a:lnTo>
                <a:lnTo>
                  <a:pt x="778" y="639"/>
                </a:lnTo>
                <a:lnTo>
                  <a:pt x="1414" y="639"/>
                </a:lnTo>
                <a:lnTo>
                  <a:pt x="1454" y="636"/>
                </a:lnTo>
                <a:lnTo>
                  <a:pt x="1491" y="626"/>
                </a:lnTo>
                <a:lnTo>
                  <a:pt x="1525" y="612"/>
                </a:lnTo>
                <a:lnTo>
                  <a:pt x="1557" y="591"/>
                </a:lnTo>
                <a:lnTo>
                  <a:pt x="1585" y="567"/>
                </a:lnTo>
                <a:lnTo>
                  <a:pt x="1609" y="538"/>
                </a:lnTo>
                <a:lnTo>
                  <a:pt x="1629" y="506"/>
                </a:lnTo>
                <a:lnTo>
                  <a:pt x="1644" y="470"/>
                </a:lnTo>
                <a:lnTo>
                  <a:pt x="1653" y="432"/>
                </a:lnTo>
                <a:lnTo>
                  <a:pt x="1656" y="392"/>
                </a:lnTo>
                <a:lnTo>
                  <a:pt x="1655" y="368"/>
                </a:lnTo>
                <a:lnTo>
                  <a:pt x="1651" y="344"/>
                </a:lnTo>
                <a:lnTo>
                  <a:pt x="1948" y="344"/>
                </a:lnTo>
                <a:lnTo>
                  <a:pt x="1990" y="346"/>
                </a:lnTo>
                <a:lnTo>
                  <a:pt x="2027" y="352"/>
                </a:lnTo>
                <a:lnTo>
                  <a:pt x="2060" y="363"/>
                </a:lnTo>
                <a:lnTo>
                  <a:pt x="2091" y="375"/>
                </a:lnTo>
                <a:lnTo>
                  <a:pt x="2117" y="392"/>
                </a:lnTo>
                <a:lnTo>
                  <a:pt x="2139" y="412"/>
                </a:lnTo>
                <a:lnTo>
                  <a:pt x="2158" y="434"/>
                </a:lnTo>
                <a:lnTo>
                  <a:pt x="2173" y="458"/>
                </a:lnTo>
                <a:lnTo>
                  <a:pt x="2183" y="484"/>
                </a:lnTo>
                <a:lnTo>
                  <a:pt x="2190" y="512"/>
                </a:lnTo>
                <a:lnTo>
                  <a:pt x="2192" y="541"/>
                </a:lnTo>
                <a:lnTo>
                  <a:pt x="2192" y="2017"/>
                </a:lnTo>
                <a:lnTo>
                  <a:pt x="2167" y="2016"/>
                </a:lnTo>
                <a:lnTo>
                  <a:pt x="2144" y="2015"/>
                </a:lnTo>
                <a:lnTo>
                  <a:pt x="2076" y="2018"/>
                </a:lnTo>
                <a:lnTo>
                  <a:pt x="2011" y="2026"/>
                </a:lnTo>
                <a:lnTo>
                  <a:pt x="1948" y="2041"/>
                </a:lnTo>
                <a:lnTo>
                  <a:pt x="1948" y="885"/>
                </a:lnTo>
                <a:lnTo>
                  <a:pt x="244" y="885"/>
                </a:lnTo>
                <a:lnTo>
                  <a:pt x="244" y="2850"/>
                </a:lnTo>
                <a:lnTo>
                  <a:pt x="1367" y="2850"/>
                </a:lnTo>
                <a:lnTo>
                  <a:pt x="1373" y="2915"/>
                </a:lnTo>
                <a:lnTo>
                  <a:pt x="1384" y="2977"/>
                </a:lnTo>
                <a:lnTo>
                  <a:pt x="1401" y="3038"/>
                </a:lnTo>
                <a:lnTo>
                  <a:pt x="1421" y="3096"/>
                </a:lnTo>
                <a:lnTo>
                  <a:pt x="195" y="3096"/>
                </a:lnTo>
                <a:lnTo>
                  <a:pt x="160" y="3093"/>
                </a:lnTo>
                <a:lnTo>
                  <a:pt x="127" y="3083"/>
                </a:lnTo>
                <a:lnTo>
                  <a:pt x="97" y="3069"/>
                </a:lnTo>
                <a:lnTo>
                  <a:pt x="69" y="3050"/>
                </a:lnTo>
                <a:lnTo>
                  <a:pt x="46" y="3026"/>
                </a:lnTo>
                <a:lnTo>
                  <a:pt x="27" y="2999"/>
                </a:lnTo>
                <a:lnTo>
                  <a:pt x="12" y="2968"/>
                </a:lnTo>
                <a:lnTo>
                  <a:pt x="3" y="2934"/>
                </a:lnTo>
                <a:lnTo>
                  <a:pt x="0" y="2899"/>
                </a:lnTo>
                <a:lnTo>
                  <a:pt x="0" y="541"/>
                </a:lnTo>
                <a:lnTo>
                  <a:pt x="3" y="509"/>
                </a:lnTo>
                <a:lnTo>
                  <a:pt x="9" y="478"/>
                </a:lnTo>
                <a:lnTo>
                  <a:pt x="21" y="450"/>
                </a:lnTo>
                <a:lnTo>
                  <a:pt x="35" y="424"/>
                </a:lnTo>
                <a:lnTo>
                  <a:pt x="52" y="401"/>
                </a:lnTo>
                <a:lnTo>
                  <a:pt x="69" y="382"/>
                </a:lnTo>
                <a:lnTo>
                  <a:pt x="89" y="366"/>
                </a:lnTo>
                <a:lnTo>
                  <a:pt x="108" y="354"/>
                </a:lnTo>
                <a:lnTo>
                  <a:pt x="128" y="346"/>
                </a:lnTo>
                <a:lnTo>
                  <a:pt x="147" y="344"/>
                </a:lnTo>
                <a:close/>
                <a:moveTo>
                  <a:pt x="1096" y="98"/>
                </a:moveTo>
                <a:lnTo>
                  <a:pt x="1076" y="101"/>
                </a:lnTo>
                <a:lnTo>
                  <a:pt x="1059" y="108"/>
                </a:lnTo>
                <a:lnTo>
                  <a:pt x="1044" y="120"/>
                </a:lnTo>
                <a:lnTo>
                  <a:pt x="1033" y="134"/>
                </a:lnTo>
                <a:lnTo>
                  <a:pt x="1026" y="152"/>
                </a:lnTo>
                <a:lnTo>
                  <a:pt x="1023" y="172"/>
                </a:lnTo>
                <a:lnTo>
                  <a:pt x="1026" y="192"/>
                </a:lnTo>
                <a:lnTo>
                  <a:pt x="1033" y="210"/>
                </a:lnTo>
                <a:lnTo>
                  <a:pt x="1044" y="224"/>
                </a:lnTo>
                <a:lnTo>
                  <a:pt x="1059" y="236"/>
                </a:lnTo>
                <a:lnTo>
                  <a:pt x="1076" y="243"/>
                </a:lnTo>
                <a:lnTo>
                  <a:pt x="1096" y="246"/>
                </a:lnTo>
                <a:lnTo>
                  <a:pt x="1116" y="243"/>
                </a:lnTo>
                <a:lnTo>
                  <a:pt x="1133" y="236"/>
                </a:lnTo>
                <a:lnTo>
                  <a:pt x="1148" y="224"/>
                </a:lnTo>
                <a:lnTo>
                  <a:pt x="1159" y="210"/>
                </a:lnTo>
                <a:lnTo>
                  <a:pt x="1166" y="192"/>
                </a:lnTo>
                <a:lnTo>
                  <a:pt x="1169" y="172"/>
                </a:lnTo>
                <a:lnTo>
                  <a:pt x="1166" y="152"/>
                </a:lnTo>
                <a:lnTo>
                  <a:pt x="1159" y="134"/>
                </a:lnTo>
                <a:lnTo>
                  <a:pt x="1148" y="120"/>
                </a:lnTo>
                <a:lnTo>
                  <a:pt x="1133" y="108"/>
                </a:lnTo>
                <a:lnTo>
                  <a:pt x="1116" y="101"/>
                </a:lnTo>
                <a:lnTo>
                  <a:pt x="1096" y="98"/>
                </a:lnTo>
                <a:close/>
                <a:moveTo>
                  <a:pt x="1094" y="0"/>
                </a:moveTo>
                <a:lnTo>
                  <a:pt x="1098" y="0"/>
                </a:lnTo>
                <a:lnTo>
                  <a:pt x="1128" y="3"/>
                </a:lnTo>
                <a:lnTo>
                  <a:pt x="1157" y="10"/>
                </a:lnTo>
                <a:lnTo>
                  <a:pt x="1183" y="23"/>
                </a:lnTo>
                <a:lnTo>
                  <a:pt x="1207" y="40"/>
                </a:lnTo>
                <a:lnTo>
                  <a:pt x="1227" y="60"/>
                </a:lnTo>
                <a:lnTo>
                  <a:pt x="1244" y="84"/>
                </a:lnTo>
                <a:lnTo>
                  <a:pt x="1256" y="110"/>
                </a:lnTo>
                <a:lnTo>
                  <a:pt x="1263" y="140"/>
                </a:lnTo>
                <a:lnTo>
                  <a:pt x="1267" y="170"/>
                </a:lnTo>
                <a:lnTo>
                  <a:pt x="1267" y="172"/>
                </a:lnTo>
                <a:lnTo>
                  <a:pt x="1269" y="192"/>
                </a:lnTo>
                <a:lnTo>
                  <a:pt x="1277" y="210"/>
                </a:lnTo>
                <a:lnTo>
                  <a:pt x="1288" y="224"/>
                </a:lnTo>
                <a:lnTo>
                  <a:pt x="1303" y="236"/>
                </a:lnTo>
                <a:lnTo>
                  <a:pt x="1319" y="243"/>
                </a:lnTo>
                <a:lnTo>
                  <a:pt x="1339" y="246"/>
                </a:lnTo>
                <a:lnTo>
                  <a:pt x="1414" y="246"/>
                </a:lnTo>
                <a:lnTo>
                  <a:pt x="1443" y="249"/>
                </a:lnTo>
                <a:lnTo>
                  <a:pt x="1470" y="257"/>
                </a:lnTo>
                <a:lnTo>
                  <a:pt x="1495" y="271"/>
                </a:lnTo>
                <a:lnTo>
                  <a:pt x="1517" y="289"/>
                </a:lnTo>
                <a:lnTo>
                  <a:pt x="1534" y="310"/>
                </a:lnTo>
                <a:lnTo>
                  <a:pt x="1548" y="335"/>
                </a:lnTo>
                <a:lnTo>
                  <a:pt x="1556" y="363"/>
                </a:lnTo>
                <a:lnTo>
                  <a:pt x="1559" y="392"/>
                </a:lnTo>
                <a:lnTo>
                  <a:pt x="1559" y="395"/>
                </a:lnTo>
                <a:lnTo>
                  <a:pt x="1556" y="424"/>
                </a:lnTo>
                <a:lnTo>
                  <a:pt x="1548" y="451"/>
                </a:lnTo>
                <a:lnTo>
                  <a:pt x="1534" y="476"/>
                </a:lnTo>
                <a:lnTo>
                  <a:pt x="1517" y="498"/>
                </a:lnTo>
                <a:lnTo>
                  <a:pt x="1495" y="516"/>
                </a:lnTo>
                <a:lnTo>
                  <a:pt x="1470" y="530"/>
                </a:lnTo>
                <a:lnTo>
                  <a:pt x="1443" y="538"/>
                </a:lnTo>
                <a:lnTo>
                  <a:pt x="1414" y="541"/>
                </a:lnTo>
                <a:lnTo>
                  <a:pt x="778" y="541"/>
                </a:lnTo>
                <a:lnTo>
                  <a:pt x="749" y="538"/>
                </a:lnTo>
                <a:lnTo>
                  <a:pt x="722" y="530"/>
                </a:lnTo>
                <a:lnTo>
                  <a:pt x="697" y="516"/>
                </a:lnTo>
                <a:lnTo>
                  <a:pt x="676" y="498"/>
                </a:lnTo>
                <a:lnTo>
                  <a:pt x="658" y="476"/>
                </a:lnTo>
                <a:lnTo>
                  <a:pt x="645" y="451"/>
                </a:lnTo>
                <a:lnTo>
                  <a:pt x="636" y="424"/>
                </a:lnTo>
                <a:lnTo>
                  <a:pt x="633" y="395"/>
                </a:lnTo>
                <a:lnTo>
                  <a:pt x="633" y="392"/>
                </a:lnTo>
                <a:lnTo>
                  <a:pt x="636" y="363"/>
                </a:lnTo>
                <a:lnTo>
                  <a:pt x="645" y="335"/>
                </a:lnTo>
                <a:lnTo>
                  <a:pt x="658" y="310"/>
                </a:lnTo>
                <a:lnTo>
                  <a:pt x="676" y="289"/>
                </a:lnTo>
                <a:lnTo>
                  <a:pt x="697" y="271"/>
                </a:lnTo>
                <a:lnTo>
                  <a:pt x="722" y="257"/>
                </a:lnTo>
                <a:lnTo>
                  <a:pt x="749" y="249"/>
                </a:lnTo>
                <a:lnTo>
                  <a:pt x="778" y="246"/>
                </a:lnTo>
                <a:lnTo>
                  <a:pt x="853" y="246"/>
                </a:lnTo>
                <a:lnTo>
                  <a:pt x="872" y="243"/>
                </a:lnTo>
                <a:lnTo>
                  <a:pt x="889" y="236"/>
                </a:lnTo>
                <a:lnTo>
                  <a:pt x="904" y="224"/>
                </a:lnTo>
                <a:lnTo>
                  <a:pt x="915" y="210"/>
                </a:lnTo>
                <a:lnTo>
                  <a:pt x="923" y="192"/>
                </a:lnTo>
                <a:lnTo>
                  <a:pt x="926" y="172"/>
                </a:lnTo>
                <a:lnTo>
                  <a:pt x="926" y="170"/>
                </a:lnTo>
                <a:lnTo>
                  <a:pt x="929" y="140"/>
                </a:lnTo>
                <a:lnTo>
                  <a:pt x="936" y="110"/>
                </a:lnTo>
                <a:lnTo>
                  <a:pt x="948" y="84"/>
                </a:lnTo>
                <a:lnTo>
                  <a:pt x="965" y="60"/>
                </a:lnTo>
                <a:lnTo>
                  <a:pt x="986" y="40"/>
                </a:lnTo>
                <a:lnTo>
                  <a:pt x="1009" y="23"/>
                </a:lnTo>
                <a:lnTo>
                  <a:pt x="1035" y="10"/>
                </a:lnTo>
                <a:lnTo>
                  <a:pt x="1064" y="3"/>
                </a:lnTo>
                <a:lnTo>
                  <a:pt x="109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23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658" y="1163789"/>
            <a:ext cx="114713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Cost and revenue analysis</a:t>
            </a: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We have good information for best crop control but often we cant use it </a:t>
            </a:r>
          </a:p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Costs, </a:t>
            </a:r>
            <a:r>
              <a:rPr lang="en-US" altLang="ko-KR" sz="2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espeically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heating cost (winter ; US $20k /month per ha ), </a:t>
            </a:r>
            <a:r>
              <a:rPr lang="en-US" altLang="ko-KR" sz="2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labour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Have to consider market price and use computer to control the cost</a:t>
            </a:r>
          </a:p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We are trying to find the most efficient way to reduce costs every year.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18180" y="187543"/>
            <a:ext cx="27174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 </a:t>
            </a:r>
            <a:endParaRPr lang="en-US" altLang="ko-KR" sz="280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26952AF-80BD-4B22-95D7-6161E8D4BE87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AD45EF7E-5ABE-4A90-96E1-1A951E803791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2" name="Picture 2" descr="E:\파프리카사진\mainlogo.png">
              <a:extLst>
                <a:ext uri="{FF2B5EF4-FFF2-40B4-BE49-F238E27FC236}">
                  <a16:creationId xmlns:a16="http://schemas.microsoft.com/office/drawing/2014/main" id="{4351CECE-A1DC-4376-8A06-F98F22146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F884111-5C86-48DE-AB36-92D5C0365284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12B47B9-EAE8-4D0B-8797-D14D3E307EE2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2A6F73C8-C707-455C-A353-306D9569AA9E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590E0187-6B29-4827-9786-2B9806A86748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F2C35A-B6BA-417E-B193-196C39585226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30B7876-E245-456A-9D28-CDA56B662138}"/>
              </a:ext>
            </a:extLst>
          </p:cNvPr>
          <p:cNvGrpSpPr/>
          <p:nvPr/>
        </p:nvGrpSpPr>
        <p:grpSpPr>
          <a:xfrm>
            <a:off x="641869" y="3214877"/>
            <a:ext cx="329305" cy="312371"/>
            <a:chOff x="943440" y="1949747"/>
            <a:chExt cx="476182" cy="476182"/>
          </a:xfrm>
          <a:effectLst/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B37B65A-1D61-4112-9A62-BFED64774D3F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0" name="자유형 34">
              <a:extLst>
                <a:ext uri="{FF2B5EF4-FFF2-40B4-BE49-F238E27FC236}">
                  <a16:creationId xmlns:a16="http://schemas.microsoft.com/office/drawing/2014/main" id="{319A3837-5AD4-4395-BFB8-0A49DFF85A4C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272A35-233A-4190-88DD-A3A0B8C8DE18}"/>
              </a:ext>
            </a:extLst>
          </p:cNvPr>
          <p:cNvGrpSpPr/>
          <p:nvPr/>
        </p:nvGrpSpPr>
        <p:grpSpPr>
          <a:xfrm>
            <a:off x="641869" y="4113912"/>
            <a:ext cx="329305" cy="312371"/>
            <a:chOff x="943440" y="1949747"/>
            <a:chExt cx="476182" cy="476182"/>
          </a:xfrm>
          <a:effectLst/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9EB9AF01-AF7B-48B2-B439-3085AB8CFC2A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3" name="자유형 34">
              <a:extLst>
                <a:ext uri="{FF2B5EF4-FFF2-40B4-BE49-F238E27FC236}">
                  <a16:creationId xmlns:a16="http://schemas.microsoft.com/office/drawing/2014/main" id="{8D46DA91-3A45-4536-A24D-1BDC819C82A5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29D51BF-35B8-46A7-80F9-B9F8EADB94D7}"/>
              </a:ext>
            </a:extLst>
          </p:cNvPr>
          <p:cNvGrpSpPr/>
          <p:nvPr/>
        </p:nvGrpSpPr>
        <p:grpSpPr>
          <a:xfrm>
            <a:off x="641869" y="5004230"/>
            <a:ext cx="329305" cy="312371"/>
            <a:chOff x="943440" y="1949747"/>
            <a:chExt cx="476182" cy="476182"/>
          </a:xfrm>
          <a:effectLst/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E6D3F76-8423-453E-916E-816C53B3F038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6" name="자유형 34">
              <a:extLst>
                <a:ext uri="{FF2B5EF4-FFF2-40B4-BE49-F238E27FC236}">
                  <a16:creationId xmlns:a16="http://schemas.microsoft.com/office/drawing/2014/main" id="{F81EB373-4E5C-4E5C-A861-9CCFCBF8A705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CAA33B8-B0F6-4BFA-918B-D5A7830E8567}"/>
              </a:ext>
            </a:extLst>
          </p:cNvPr>
          <p:cNvSpPr/>
          <p:nvPr/>
        </p:nvSpPr>
        <p:spPr>
          <a:xfrm>
            <a:off x="1079864" y="2157618"/>
            <a:ext cx="3516850" cy="1062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28" name="그룹 23">
            <a:extLst>
              <a:ext uri="{FF2B5EF4-FFF2-40B4-BE49-F238E27FC236}">
                <a16:creationId xmlns:a16="http://schemas.microsoft.com/office/drawing/2014/main" id="{129D51BF-35B8-46A7-80F9-B9F8EADB94D7}"/>
              </a:ext>
            </a:extLst>
          </p:cNvPr>
          <p:cNvGrpSpPr/>
          <p:nvPr/>
        </p:nvGrpSpPr>
        <p:grpSpPr>
          <a:xfrm>
            <a:off x="641869" y="5964894"/>
            <a:ext cx="329305" cy="312371"/>
            <a:chOff x="943440" y="1949747"/>
            <a:chExt cx="476182" cy="476182"/>
          </a:xfrm>
          <a:effectLst/>
        </p:grpSpPr>
        <p:sp>
          <p:nvSpPr>
            <p:cNvPr id="29" name="타원 24">
              <a:extLst>
                <a:ext uri="{FF2B5EF4-FFF2-40B4-BE49-F238E27FC236}">
                  <a16:creationId xmlns:a16="http://schemas.microsoft.com/office/drawing/2014/main" id="{9E6D3F76-8423-453E-916E-816C53B3F038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1" name="자유형 34">
              <a:extLst>
                <a:ext uri="{FF2B5EF4-FFF2-40B4-BE49-F238E27FC236}">
                  <a16:creationId xmlns:a16="http://schemas.microsoft.com/office/drawing/2014/main" id="{F81EB373-4E5C-4E5C-A861-9CCFCBF8A705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3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943" y="1295753"/>
            <a:ext cx="114713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92054" y="196251"/>
            <a:ext cx="27174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 </a:t>
            </a:r>
            <a:endParaRPr lang="en-US" altLang="ko-KR" sz="280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15E0321-CE95-400F-AA68-F215A97591D8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892E31D-2820-436D-AF4A-C833FC12302C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8" name="Picture 2" descr="E:\파프리카사진\mainlogo.png">
              <a:extLst>
                <a:ext uri="{FF2B5EF4-FFF2-40B4-BE49-F238E27FC236}">
                  <a16:creationId xmlns:a16="http://schemas.microsoft.com/office/drawing/2014/main" id="{051BDA12-293F-42BD-AFD4-1CFF2B40D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D3509C4-8F15-433F-9F4A-7A253808E2F4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7CE0219-9B1D-4A33-A6FF-8C3B3C40F184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811F5376-6768-4C4E-AA7F-23B3A822B852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AF3EEEE2-2EAD-48DB-83C8-EB60D977CDA4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BE37AD-5529-4DA4-B598-889817CC27AA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pic>
        <p:nvPicPr>
          <p:cNvPr id="1026" name="Picture 2" descr="C:\Users\ziten\OneDrive\바탕 화면\토마토5년 추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1" y="740228"/>
            <a:ext cx="10862340" cy="76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80027" y="929927"/>
            <a:ext cx="841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Price of tomato (5kg box) in Korea during the last 5 years </a:t>
            </a:r>
            <a:endParaRPr lang="ko-KR" altLang="en-US" sz="2400" b="1" dirty="0">
              <a:solidFill>
                <a:srgbClr val="7F7F7F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9715" y="5933153"/>
            <a:ext cx="63350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August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8771" y="5895346"/>
            <a:ext cx="86113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September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39588" y="5914227"/>
            <a:ext cx="689612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October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8740" y="5912191"/>
            <a:ext cx="4090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340711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5375" y="1475680"/>
            <a:ext cx="10321857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</a:t>
            </a:r>
            <a:r>
              <a:rPr lang="en-US" altLang="ko-KR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Contents </a:t>
            </a:r>
            <a:endParaRPr lang="en-US" altLang="ko-KR" sz="36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Background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Smart farm – Why it is necessary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 </a:t>
            </a:r>
            <a:endParaRPr lang="ko-KR" altLang="en-US" sz="2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673F35E-AD12-46BF-8792-EC06F097D149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DDCBB00-C725-40DD-927D-6E7638CF7738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0" name="Picture 2" descr="E:\파프리카사진\mainlogo.png">
              <a:extLst>
                <a:ext uri="{FF2B5EF4-FFF2-40B4-BE49-F238E27FC236}">
                  <a16:creationId xmlns:a16="http://schemas.microsoft.com/office/drawing/2014/main" id="{33A91DEE-7D7D-43E2-9CAB-1A46B3F2A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11">
            <a:extLst>
              <a:ext uri="{FF2B5EF4-FFF2-40B4-BE49-F238E27FC236}">
                <a16:creationId xmlns:a16="http://schemas.microsoft.com/office/drawing/2014/main" id="{EAB5F3A3-2E66-41A2-8607-557A124A81D7}"/>
              </a:ext>
            </a:extLst>
          </p:cNvPr>
          <p:cNvSpPr>
            <a:spLocks noEditPoints="1"/>
          </p:cNvSpPr>
          <p:nvPr/>
        </p:nvSpPr>
        <p:spPr bwMode="auto">
          <a:xfrm>
            <a:off x="1493284" y="1618039"/>
            <a:ext cx="555198" cy="674916"/>
          </a:xfrm>
          <a:custGeom>
            <a:avLst/>
            <a:gdLst>
              <a:gd name="T0" fmla="*/ 1893 w 2776"/>
              <a:gd name="T1" fmla="*/ 2761 h 3440"/>
              <a:gd name="T2" fmla="*/ 1756 w 2776"/>
              <a:gd name="T3" fmla="*/ 2829 h 3440"/>
              <a:gd name="T4" fmla="*/ 2073 w 2776"/>
              <a:gd name="T5" fmla="*/ 3143 h 3440"/>
              <a:gd name="T6" fmla="*/ 2577 w 2776"/>
              <a:gd name="T7" fmla="*/ 2631 h 3440"/>
              <a:gd name="T8" fmla="*/ 2489 w 2776"/>
              <a:gd name="T9" fmla="*/ 2506 h 3440"/>
              <a:gd name="T10" fmla="*/ 1412 w 2776"/>
              <a:gd name="T11" fmla="*/ 2506 h 3440"/>
              <a:gd name="T12" fmla="*/ 897 w 2776"/>
              <a:gd name="T13" fmla="*/ 2546 h 3440"/>
              <a:gd name="T14" fmla="*/ 910 w 2776"/>
              <a:gd name="T15" fmla="*/ 2410 h 3440"/>
              <a:gd name="T16" fmla="*/ 791 w 2776"/>
              <a:gd name="T17" fmla="*/ 2360 h 3440"/>
              <a:gd name="T18" fmla="*/ 431 w 2776"/>
              <a:gd name="T19" fmla="*/ 2490 h 3440"/>
              <a:gd name="T20" fmla="*/ 461 w 2776"/>
              <a:gd name="T21" fmla="*/ 2410 h 3440"/>
              <a:gd name="T22" fmla="*/ 2144 w 2776"/>
              <a:gd name="T23" fmla="*/ 2162 h 3440"/>
              <a:gd name="T24" fmla="*/ 2591 w 2776"/>
              <a:gd name="T25" fmla="*/ 2350 h 3440"/>
              <a:gd name="T26" fmla="*/ 2776 w 2776"/>
              <a:gd name="T27" fmla="*/ 2801 h 3440"/>
              <a:gd name="T28" fmla="*/ 2591 w 2776"/>
              <a:gd name="T29" fmla="*/ 3252 h 3440"/>
              <a:gd name="T30" fmla="*/ 2144 w 2776"/>
              <a:gd name="T31" fmla="*/ 3440 h 3440"/>
              <a:gd name="T32" fmla="*/ 1695 w 2776"/>
              <a:gd name="T33" fmla="*/ 3252 h 3440"/>
              <a:gd name="T34" fmla="*/ 1510 w 2776"/>
              <a:gd name="T35" fmla="*/ 2801 h 3440"/>
              <a:gd name="T36" fmla="*/ 1695 w 2776"/>
              <a:gd name="T37" fmla="*/ 2350 h 3440"/>
              <a:gd name="T38" fmla="*/ 2144 w 2776"/>
              <a:gd name="T39" fmla="*/ 2162 h 3440"/>
              <a:gd name="T40" fmla="*/ 1510 w 2776"/>
              <a:gd name="T41" fmla="*/ 2064 h 3440"/>
              <a:gd name="T42" fmla="*/ 897 w 2776"/>
              <a:gd name="T43" fmla="*/ 2104 h 3440"/>
              <a:gd name="T44" fmla="*/ 910 w 2776"/>
              <a:gd name="T45" fmla="*/ 1968 h 3440"/>
              <a:gd name="T46" fmla="*/ 791 w 2776"/>
              <a:gd name="T47" fmla="*/ 1939 h 3440"/>
              <a:gd name="T48" fmla="*/ 431 w 2776"/>
              <a:gd name="T49" fmla="*/ 2069 h 3440"/>
              <a:gd name="T50" fmla="*/ 461 w 2776"/>
              <a:gd name="T51" fmla="*/ 1989 h 3440"/>
              <a:gd name="T52" fmla="*/ 926 w 2776"/>
              <a:gd name="T53" fmla="*/ 1573 h 3440"/>
              <a:gd name="T54" fmla="*/ 1751 w 2776"/>
              <a:gd name="T55" fmla="*/ 1687 h 3440"/>
              <a:gd name="T56" fmla="*/ 886 w 2776"/>
              <a:gd name="T57" fmla="*/ 1700 h 3440"/>
              <a:gd name="T58" fmla="*/ 926 w 2776"/>
              <a:gd name="T59" fmla="*/ 1573 h 3440"/>
              <a:gd name="T60" fmla="*/ 784 w 2776"/>
              <a:gd name="T61" fmla="*/ 1533 h 3440"/>
              <a:gd name="T62" fmla="*/ 421 w 2776"/>
              <a:gd name="T63" fmla="*/ 1641 h 3440"/>
              <a:gd name="T64" fmla="*/ 474 w 2776"/>
              <a:gd name="T65" fmla="*/ 1574 h 3440"/>
              <a:gd name="T66" fmla="*/ 1705 w 2776"/>
              <a:gd name="T67" fmla="*/ 1130 h 3440"/>
              <a:gd name="T68" fmla="*/ 1744 w 2776"/>
              <a:gd name="T69" fmla="*/ 1257 h 3440"/>
              <a:gd name="T70" fmla="*/ 879 w 2776"/>
              <a:gd name="T71" fmla="*/ 1244 h 3440"/>
              <a:gd name="T72" fmla="*/ 754 w 2776"/>
              <a:gd name="T73" fmla="*/ 1021 h 3440"/>
              <a:gd name="T74" fmla="*/ 604 w 2776"/>
              <a:gd name="T75" fmla="*/ 1300 h 3440"/>
              <a:gd name="T76" fmla="*/ 415 w 2776"/>
              <a:gd name="T77" fmla="*/ 1190 h 3440"/>
              <a:gd name="T78" fmla="*/ 487 w 2776"/>
              <a:gd name="T79" fmla="*/ 1144 h 3440"/>
              <a:gd name="T80" fmla="*/ 537 w 2776"/>
              <a:gd name="T81" fmla="*/ 369 h 3440"/>
              <a:gd name="T82" fmla="*/ 667 w 2776"/>
              <a:gd name="T83" fmla="*/ 612 h 3440"/>
              <a:gd name="T84" fmla="*/ 1557 w 2776"/>
              <a:gd name="T85" fmla="*/ 591 h 3440"/>
              <a:gd name="T86" fmla="*/ 1651 w 2776"/>
              <a:gd name="T87" fmla="*/ 344 h 3440"/>
              <a:gd name="T88" fmla="*/ 2158 w 2776"/>
              <a:gd name="T89" fmla="*/ 434 h 3440"/>
              <a:gd name="T90" fmla="*/ 2076 w 2776"/>
              <a:gd name="T91" fmla="*/ 2018 h 3440"/>
              <a:gd name="T92" fmla="*/ 1384 w 2776"/>
              <a:gd name="T93" fmla="*/ 2977 h 3440"/>
              <a:gd name="T94" fmla="*/ 46 w 2776"/>
              <a:gd name="T95" fmla="*/ 3026 h 3440"/>
              <a:gd name="T96" fmla="*/ 21 w 2776"/>
              <a:gd name="T97" fmla="*/ 450 h 3440"/>
              <a:gd name="T98" fmla="*/ 1096 w 2776"/>
              <a:gd name="T99" fmla="*/ 98 h 3440"/>
              <a:gd name="T100" fmla="*/ 1033 w 2776"/>
              <a:gd name="T101" fmla="*/ 210 h 3440"/>
              <a:gd name="T102" fmla="*/ 1159 w 2776"/>
              <a:gd name="T103" fmla="*/ 210 h 3440"/>
              <a:gd name="T104" fmla="*/ 1096 w 2776"/>
              <a:gd name="T105" fmla="*/ 98 h 3440"/>
              <a:gd name="T106" fmla="*/ 1244 w 2776"/>
              <a:gd name="T107" fmla="*/ 84 h 3440"/>
              <a:gd name="T108" fmla="*/ 1303 w 2776"/>
              <a:gd name="T109" fmla="*/ 236 h 3440"/>
              <a:gd name="T110" fmla="*/ 1534 w 2776"/>
              <a:gd name="T111" fmla="*/ 310 h 3440"/>
              <a:gd name="T112" fmla="*/ 1517 w 2776"/>
              <a:gd name="T113" fmla="*/ 498 h 3440"/>
              <a:gd name="T114" fmla="*/ 697 w 2776"/>
              <a:gd name="T115" fmla="*/ 516 h 3440"/>
              <a:gd name="T116" fmla="*/ 645 w 2776"/>
              <a:gd name="T117" fmla="*/ 335 h 3440"/>
              <a:gd name="T118" fmla="*/ 872 w 2776"/>
              <a:gd name="T119" fmla="*/ 243 h 3440"/>
              <a:gd name="T120" fmla="*/ 936 w 2776"/>
              <a:gd name="T121" fmla="*/ 110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6" h="3440">
                <a:moveTo>
                  <a:pt x="2489" y="2506"/>
                </a:moveTo>
                <a:lnTo>
                  <a:pt x="2468" y="2508"/>
                </a:lnTo>
                <a:lnTo>
                  <a:pt x="2447" y="2513"/>
                </a:lnTo>
                <a:lnTo>
                  <a:pt x="2428" y="2524"/>
                </a:lnTo>
                <a:lnTo>
                  <a:pt x="2411" y="2539"/>
                </a:lnTo>
                <a:lnTo>
                  <a:pt x="2083" y="2911"/>
                </a:lnTo>
                <a:lnTo>
                  <a:pt x="1912" y="2774"/>
                </a:lnTo>
                <a:lnTo>
                  <a:pt x="1893" y="2761"/>
                </a:lnTo>
                <a:lnTo>
                  <a:pt x="1872" y="2754"/>
                </a:lnTo>
                <a:lnTo>
                  <a:pt x="1851" y="2752"/>
                </a:lnTo>
                <a:lnTo>
                  <a:pt x="1830" y="2754"/>
                </a:lnTo>
                <a:lnTo>
                  <a:pt x="1809" y="2761"/>
                </a:lnTo>
                <a:lnTo>
                  <a:pt x="1790" y="2773"/>
                </a:lnTo>
                <a:lnTo>
                  <a:pt x="1775" y="2788"/>
                </a:lnTo>
                <a:lnTo>
                  <a:pt x="1762" y="2808"/>
                </a:lnTo>
                <a:lnTo>
                  <a:pt x="1756" y="2829"/>
                </a:lnTo>
                <a:lnTo>
                  <a:pt x="1753" y="2850"/>
                </a:lnTo>
                <a:lnTo>
                  <a:pt x="1756" y="2872"/>
                </a:lnTo>
                <a:lnTo>
                  <a:pt x="1762" y="2893"/>
                </a:lnTo>
                <a:lnTo>
                  <a:pt x="1774" y="2910"/>
                </a:lnTo>
                <a:lnTo>
                  <a:pt x="1790" y="2927"/>
                </a:lnTo>
                <a:lnTo>
                  <a:pt x="2033" y="3123"/>
                </a:lnTo>
                <a:lnTo>
                  <a:pt x="2053" y="3136"/>
                </a:lnTo>
                <a:lnTo>
                  <a:pt x="2073" y="3143"/>
                </a:lnTo>
                <a:lnTo>
                  <a:pt x="2094" y="3145"/>
                </a:lnTo>
                <a:lnTo>
                  <a:pt x="2115" y="3143"/>
                </a:lnTo>
                <a:lnTo>
                  <a:pt x="2133" y="3137"/>
                </a:lnTo>
                <a:lnTo>
                  <a:pt x="2152" y="3126"/>
                </a:lnTo>
                <a:lnTo>
                  <a:pt x="2167" y="3113"/>
                </a:lnTo>
                <a:lnTo>
                  <a:pt x="2557" y="2670"/>
                </a:lnTo>
                <a:lnTo>
                  <a:pt x="2569" y="2651"/>
                </a:lnTo>
                <a:lnTo>
                  <a:pt x="2577" y="2631"/>
                </a:lnTo>
                <a:lnTo>
                  <a:pt x="2582" y="2609"/>
                </a:lnTo>
                <a:lnTo>
                  <a:pt x="2580" y="2588"/>
                </a:lnTo>
                <a:lnTo>
                  <a:pt x="2574" y="2567"/>
                </a:lnTo>
                <a:lnTo>
                  <a:pt x="2564" y="2548"/>
                </a:lnTo>
                <a:lnTo>
                  <a:pt x="2549" y="2531"/>
                </a:lnTo>
                <a:lnTo>
                  <a:pt x="2530" y="2518"/>
                </a:lnTo>
                <a:lnTo>
                  <a:pt x="2510" y="2510"/>
                </a:lnTo>
                <a:lnTo>
                  <a:pt x="2489" y="2506"/>
                </a:lnTo>
                <a:close/>
                <a:moveTo>
                  <a:pt x="926" y="2408"/>
                </a:moveTo>
                <a:lnTo>
                  <a:pt x="1364" y="2408"/>
                </a:lnTo>
                <a:lnTo>
                  <a:pt x="1379" y="2410"/>
                </a:lnTo>
                <a:lnTo>
                  <a:pt x="1393" y="2417"/>
                </a:lnTo>
                <a:lnTo>
                  <a:pt x="1403" y="2428"/>
                </a:lnTo>
                <a:lnTo>
                  <a:pt x="1410" y="2441"/>
                </a:lnTo>
                <a:lnTo>
                  <a:pt x="1412" y="2457"/>
                </a:lnTo>
                <a:lnTo>
                  <a:pt x="1412" y="2506"/>
                </a:lnTo>
                <a:lnTo>
                  <a:pt x="1410" y="2522"/>
                </a:lnTo>
                <a:lnTo>
                  <a:pt x="1403" y="2535"/>
                </a:lnTo>
                <a:lnTo>
                  <a:pt x="1393" y="2546"/>
                </a:lnTo>
                <a:lnTo>
                  <a:pt x="1379" y="2553"/>
                </a:lnTo>
                <a:lnTo>
                  <a:pt x="1364" y="2555"/>
                </a:lnTo>
                <a:lnTo>
                  <a:pt x="926" y="2555"/>
                </a:lnTo>
                <a:lnTo>
                  <a:pt x="910" y="2553"/>
                </a:lnTo>
                <a:lnTo>
                  <a:pt x="897" y="2546"/>
                </a:lnTo>
                <a:lnTo>
                  <a:pt x="886" y="2535"/>
                </a:lnTo>
                <a:lnTo>
                  <a:pt x="879" y="2522"/>
                </a:lnTo>
                <a:lnTo>
                  <a:pt x="877" y="2506"/>
                </a:lnTo>
                <a:lnTo>
                  <a:pt x="877" y="2457"/>
                </a:lnTo>
                <a:lnTo>
                  <a:pt x="879" y="2441"/>
                </a:lnTo>
                <a:lnTo>
                  <a:pt x="886" y="2428"/>
                </a:lnTo>
                <a:lnTo>
                  <a:pt x="897" y="2417"/>
                </a:lnTo>
                <a:lnTo>
                  <a:pt x="910" y="2410"/>
                </a:lnTo>
                <a:lnTo>
                  <a:pt x="926" y="2408"/>
                </a:lnTo>
                <a:close/>
                <a:moveTo>
                  <a:pt x="754" y="2298"/>
                </a:moveTo>
                <a:lnTo>
                  <a:pt x="768" y="2301"/>
                </a:lnTo>
                <a:lnTo>
                  <a:pt x="780" y="2309"/>
                </a:lnTo>
                <a:lnTo>
                  <a:pt x="789" y="2319"/>
                </a:lnTo>
                <a:lnTo>
                  <a:pt x="794" y="2333"/>
                </a:lnTo>
                <a:lnTo>
                  <a:pt x="794" y="2346"/>
                </a:lnTo>
                <a:lnTo>
                  <a:pt x="791" y="2360"/>
                </a:lnTo>
                <a:lnTo>
                  <a:pt x="784" y="2373"/>
                </a:lnTo>
                <a:lnTo>
                  <a:pt x="604" y="2576"/>
                </a:lnTo>
                <a:lnTo>
                  <a:pt x="594" y="2584"/>
                </a:lnTo>
                <a:lnTo>
                  <a:pt x="583" y="2589"/>
                </a:lnTo>
                <a:lnTo>
                  <a:pt x="570" y="2591"/>
                </a:lnTo>
                <a:lnTo>
                  <a:pt x="556" y="2588"/>
                </a:lnTo>
                <a:lnTo>
                  <a:pt x="542" y="2581"/>
                </a:lnTo>
                <a:lnTo>
                  <a:pt x="431" y="2490"/>
                </a:lnTo>
                <a:lnTo>
                  <a:pt x="421" y="2480"/>
                </a:lnTo>
                <a:lnTo>
                  <a:pt x="415" y="2467"/>
                </a:lnTo>
                <a:lnTo>
                  <a:pt x="414" y="2454"/>
                </a:lnTo>
                <a:lnTo>
                  <a:pt x="416" y="2440"/>
                </a:lnTo>
                <a:lnTo>
                  <a:pt x="424" y="2427"/>
                </a:lnTo>
                <a:lnTo>
                  <a:pt x="434" y="2417"/>
                </a:lnTo>
                <a:lnTo>
                  <a:pt x="447" y="2412"/>
                </a:lnTo>
                <a:lnTo>
                  <a:pt x="461" y="2410"/>
                </a:lnTo>
                <a:lnTo>
                  <a:pt x="474" y="2413"/>
                </a:lnTo>
                <a:lnTo>
                  <a:pt x="487" y="2421"/>
                </a:lnTo>
                <a:lnTo>
                  <a:pt x="565" y="2484"/>
                </a:lnTo>
                <a:lnTo>
                  <a:pt x="717" y="2312"/>
                </a:lnTo>
                <a:lnTo>
                  <a:pt x="727" y="2303"/>
                </a:lnTo>
                <a:lnTo>
                  <a:pt x="741" y="2299"/>
                </a:lnTo>
                <a:lnTo>
                  <a:pt x="754" y="2298"/>
                </a:lnTo>
                <a:close/>
                <a:moveTo>
                  <a:pt x="2144" y="2162"/>
                </a:moveTo>
                <a:lnTo>
                  <a:pt x="2208" y="2165"/>
                </a:lnTo>
                <a:lnTo>
                  <a:pt x="2271" y="2176"/>
                </a:lnTo>
                <a:lnTo>
                  <a:pt x="2332" y="2191"/>
                </a:lnTo>
                <a:lnTo>
                  <a:pt x="2389" y="2212"/>
                </a:lnTo>
                <a:lnTo>
                  <a:pt x="2445" y="2239"/>
                </a:lnTo>
                <a:lnTo>
                  <a:pt x="2497" y="2271"/>
                </a:lnTo>
                <a:lnTo>
                  <a:pt x="2545" y="2308"/>
                </a:lnTo>
                <a:lnTo>
                  <a:pt x="2591" y="2350"/>
                </a:lnTo>
                <a:lnTo>
                  <a:pt x="2631" y="2394"/>
                </a:lnTo>
                <a:lnTo>
                  <a:pt x="2668" y="2443"/>
                </a:lnTo>
                <a:lnTo>
                  <a:pt x="2699" y="2497"/>
                </a:lnTo>
                <a:lnTo>
                  <a:pt x="2726" y="2553"/>
                </a:lnTo>
                <a:lnTo>
                  <a:pt x="2748" y="2611"/>
                </a:lnTo>
                <a:lnTo>
                  <a:pt x="2763" y="2673"/>
                </a:lnTo>
                <a:lnTo>
                  <a:pt x="2773" y="2735"/>
                </a:lnTo>
                <a:lnTo>
                  <a:pt x="2776" y="2801"/>
                </a:lnTo>
                <a:lnTo>
                  <a:pt x="2773" y="2867"/>
                </a:lnTo>
                <a:lnTo>
                  <a:pt x="2763" y="2930"/>
                </a:lnTo>
                <a:lnTo>
                  <a:pt x="2748" y="2991"/>
                </a:lnTo>
                <a:lnTo>
                  <a:pt x="2726" y="3050"/>
                </a:lnTo>
                <a:lnTo>
                  <a:pt x="2699" y="3105"/>
                </a:lnTo>
                <a:lnTo>
                  <a:pt x="2668" y="3159"/>
                </a:lnTo>
                <a:lnTo>
                  <a:pt x="2631" y="3208"/>
                </a:lnTo>
                <a:lnTo>
                  <a:pt x="2591" y="3252"/>
                </a:lnTo>
                <a:lnTo>
                  <a:pt x="2545" y="3294"/>
                </a:lnTo>
                <a:lnTo>
                  <a:pt x="2497" y="3331"/>
                </a:lnTo>
                <a:lnTo>
                  <a:pt x="2445" y="3363"/>
                </a:lnTo>
                <a:lnTo>
                  <a:pt x="2389" y="3390"/>
                </a:lnTo>
                <a:lnTo>
                  <a:pt x="2332" y="3411"/>
                </a:lnTo>
                <a:lnTo>
                  <a:pt x="2271" y="3427"/>
                </a:lnTo>
                <a:lnTo>
                  <a:pt x="2208" y="3437"/>
                </a:lnTo>
                <a:lnTo>
                  <a:pt x="2144" y="3440"/>
                </a:lnTo>
                <a:lnTo>
                  <a:pt x="2079" y="3437"/>
                </a:lnTo>
                <a:lnTo>
                  <a:pt x="2015" y="3427"/>
                </a:lnTo>
                <a:lnTo>
                  <a:pt x="1955" y="3411"/>
                </a:lnTo>
                <a:lnTo>
                  <a:pt x="1897" y="3390"/>
                </a:lnTo>
                <a:lnTo>
                  <a:pt x="1841" y="3363"/>
                </a:lnTo>
                <a:lnTo>
                  <a:pt x="1789" y="3331"/>
                </a:lnTo>
                <a:lnTo>
                  <a:pt x="1741" y="3294"/>
                </a:lnTo>
                <a:lnTo>
                  <a:pt x="1695" y="3252"/>
                </a:lnTo>
                <a:lnTo>
                  <a:pt x="1655" y="3208"/>
                </a:lnTo>
                <a:lnTo>
                  <a:pt x="1618" y="3159"/>
                </a:lnTo>
                <a:lnTo>
                  <a:pt x="1587" y="3105"/>
                </a:lnTo>
                <a:lnTo>
                  <a:pt x="1560" y="3050"/>
                </a:lnTo>
                <a:lnTo>
                  <a:pt x="1538" y="2991"/>
                </a:lnTo>
                <a:lnTo>
                  <a:pt x="1523" y="2930"/>
                </a:lnTo>
                <a:lnTo>
                  <a:pt x="1513" y="2867"/>
                </a:lnTo>
                <a:lnTo>
                  <a:pt x="1510" y="2801"/>
                </a:lnTo>
                <a:lnTo>
                  <a:pt x="1513" y="2735"/>
                </a:lnTo>
                <a:lnTo>
                  <a:pt x="1523" y="2673"/>
                </a:lnTo>
                <a:lnTo>
                  <a:pt x="1538" y="2611"/>
                </a:lnTo>
                <a:lnTo>
                  <a:pt x="1560" y="2553"/>
                </a:lnTo>
                <a:lnTo>
                  <a:pt x="1587" y="2497"/>
                </a:lnTo>
                <a:lnTo>
                  <a:pt x="1618" y="2443"/>
                </a:lnTo>
                <a:lnTo>
                  <a:pt x="1655" y="2394"/>
                </a:lnTo>
                <a:lnTo>
                  <a:pt x="1695" y="2350"/>
                </a:lnTo>
                <a:lnTo>
                  <a:pt x="1741" y="2308"/>
                </a:lnTo>
                <a:lnTo>
                  <a:pt x="1789" y="2271"/>
                </a:lnTo>
                <a:lnTo>
                  <a:pt x="1841" y="2239"/>
                </a:lnTo>
                <a:lnTo>
                  <a:pt x="1897" y="2212"/>
                </a:lnTo>
                <a:lnTo>
                  <a:pt x="1955" y="2191"/>
                </a:lnTo>
                <a:lnTo>
                  <a:pt x="2015" y="2176"/>
                </a:lnTo>
                <a:lnTo>
                  <a:pt x="2079" y="2165"/>
                </a:lnTo>
                <a:lnTo>
                  <a:pt x="2144" y="2162"/>
                </a:lnTo>
                <a:close/>
                <a:moveTo>
                  <a:pt x="926" y="1966"/>
                </a:moveTo>
                <a:lnTo>
                  <a:pt x="1462" y="1966"/>
                </a:lnTo>
                <a:lnTo>
                  <a:pt x="1476" y="1968"/>
                </a:lnTo>
                <a:lnTo>
                  <a:pt x="1490" y="1975"/>
                </a:lnTo>
                <a:lnTo>
                  <a:pt x="1501" y="1986"/>
                </a:lnTo>
                <a:lnTo>
                  <a:pt x="1507" y="1999"/>
                </a:lnTo>
                <a:lnTo>
                  <a:pt x="1510" y="2015"/>
                </a:lnTo>
                <a:lnTo>
                  <a:pt x="1510" y="2064"/>
                </a:lnTo>
                <a:lnTo>
                  <a:pt x="1507" y="2080"/>
                </a:lnTo>
                <a:lnTo>
                  <a:pt x="1501" y="2093"/>
                </a:lnTo>
                <a:lnTo>
                  <a:pt x="1490" y="2104"/>
                </a:lnTo>
                <a:lnTo>
                  <a:pt x="1476" y="2111"/>
                </a:lnTo>
                <a:lnTo>
                  <a:pt x="1462" y="2113"/>
                </a:lnTo>
                <a:lnTo>
                  <a:pt x="926" y="2113"/>
                </a:lnTo>
                <a:lnTo>
                  <a:pt x="910" y="2111"/>
                </a:lnTo>
                <a:lnTo>
                  <a:pt x="897" y="2104"/>
                </a:lnTo>
                <a:lnTo>
                  <a:pt x="886" y="2093"/>
                </a:lnTo>
                <a:lnTo>
                  <a:pt x="879" y="2080"/>
                </a:lnTo>
                <a:lnTo>
                  <a:pt x="877" y="2064"/>
                </a:lnTo>
                <a:lnTo>
                  <a:pt x="877" y="2015"/>
                </a:lnTo>
                <a:lnTo>
                  <a:pt x="879" y="1999"/>
                </a:lnTo>
                <a:lnTo>
                  <a:pt x="886" y="1986"/>
                </a:lnTo>
                <a:lnTo>
                  <a:pt x="897" y="1975"/>
                </a:lnTo>
                <a:lnTo>
                  <a:pt x="910" y="1968"/>
                </a:lnTo>
                <a:lnTo>
                  <a:pt x="926" y="1966"/>
                </a:lnTo>
                <a:close/>
                <a:moveTo>
                  <a:pt x="754" y="1876"/>
                </a:moveTo>
                <a:lnTo>
                  <a:pt x="768" y="1879"/>
                </a:lnTo>
                <a:lnTo>
                  <a:pt x="780" y="1888"/>
                </a:lnTo>
                <a:lnTo>
                  <a:pt x="789" y="1898"/>
                </a:lnTo>
                <a:lnTo>
                  <a:pt x="794" y="1912"/>
                </a:lnTo>
                <a:lnTo>
                  <a:pt x="794" y="1925"/>
                </a:lnTo>
                <a:lnTo>
                  <a:pt x="791" y="1939"/>
                </a:lnTo>
                <a:lnTo>
                  <a:pt x="784" y="1951"/>
                </a:lnTo>
                <a:lnTo>
                  <a:pt x="604" y="2155"/>
                </a:lnTo>
                <a:lnTo>
                  <a:pt x="594" y="2163"/>
                </a:lnTo>
                <a:lnTo>
                  <a:pt x="583" y="2168"/>
                </a:lnTo>
                <a:lnTo>
                  <a:pt x="570" y="2170"/>
                </a:lnTo>
                <a:lnTo>
                  <a:pt x="556" y="2167"/>
                </a:lnTo>
                <a:lnTo>
                  <a:pt x="542" y="2160"/>
                </a:lnTo>
                <a:lnTo>
                  <a:pt x="431" y="2069"/>
                </a:lnTo>
                <a:lnTo>
                  <a:pt x="421" y="2059"/>
                </a:lnTo>
                <a:lnTo>
                  <a:pt x="415" y="2046"/>
                </a:lnTo>
                <a:lnTo>
                  <a:pt x="414" y="2033"/>
                </a:lnTo>
                <a:lnTo>
                  <a:pt x="416" y="2019"/>
                </a:lnTo>
                <a:lnTo>
                  <a:pt x="424" y="2006"/>
                </a:lnTo>
                <a:lnTo>
                  <a:pt x="434" y="1996"/>
                </a:lnTo>
                <a:lnTo>
                  <a:pt x="447" y="1991"/>
                </a:lnTo>
                <a:lnTo>
                  <a:pt x="461" y="1989"/>
                </a:lnTo>
                <a:lnTo>
                  <a:pt x="474" y="1992"/>
                </a:lnTo>
                <a:lnTo>
                  <a:pt x="487" y="1999"/>
                </a:lnTo>
                <a:lnTo>
                  <a:pt x="565" y="2063"/>
                </a:lnTo>
                <a:lnTo>
                  <a:pt x="717" y="1891"/>
                </a:lnTo>
                <a:lnTo>
                  <a:pt x="727" y="1882"/>
                </a:lnTo>
                <a:lnTo>
                  <a:pt x="741" y="1877"/>
                </a:lnTo>
                <a:lnTo>
                  <a:pt x="754" y="1876"/>
                </a:lnTo>
                <a:close/>
                <a:moveTo>
                  <a:pt x="926" y="1573"/>
                </a:moveTo>
                <a:lnTo>
                  <a:pt x="1705" y="1573"/>
                </a:lnTo>
                <a:lnTo>
                  <a:pt x="1720" y="1575"/>
                </a:lnTo>
                <a:lnTo>
                  <a:pt x="1733" y="1582"/>
                </a:lnTo>
                <a:lnTo>
                  <a:pt x="1744" y="1593"/>
                </a:lnTo>
                <a:lnTo>
                  <a:pt x="1751" y="1606"/>
                </a:lnTo>
                <a:lnTo>
                  <a:pt x="1753" y="1622"/>
                </a:lnTo>
                <a:lnTo>
                  <a:pt x="1753" y="1671"/>
                </a:lnTo>
                <a:lnTo>
                  <a:pt x="1751" y="1687"/>
                </a:lnTo>
                <a:lnTo>
                  <a:pt x="1744" y="1700"/>
                </a:lnTo>
                <a:lnTo>
                  <a:pt x="1733" y="1711"/>
                </a:lnTo>
                <a:lnTo>
                  <a:pt x="1720" y="1718"/>
                </a:lnTo>
                <a:lnTo>
                  <a:pt x="1705" y="1720"/>
                </a:lnTo>
                <a:lnTo>
                  <a:pt x="926" y="1720"/>
                </a:lnTo>
                <a:lnTo>
                  <a:pt x="910" y="1718"/>
                </a:lnTo>
                <a:lnTo>
                  <a:pt x="897" y="1711"/>
                </a:lnTo>
                <a:lnTo>
                  <a:pt x="886" y="1700"/>
                </a:lnTo>
                <a:lnTo>
                  <a:pt x="879" y="1687"/>
                </a:lnTo>
                <a:lnTo>
                  <a:pt x="877" y="1671"/>
                </a:lnTo>
                <a:lnTo>
                  <a:pt x="877" y="1622"/>
                </a:lnTo>
                <a:lnTo>
                  <a:pt x="879" y="1606"/>
                </a:lnTo>
                <a:lnTo>
                  <a:pt x="886" y="1593"/>
                </a:lnTo>
                <a:lnTo>
                  <a:pt x="897" y="1582"/>
                </a:lnTo>
                <a:lnTo>
                  <a:pt x="910" y="1575"/>
                </a:lnTo>
                <a:lnTo>
                  <a:pt x="926" y="1573"/>
                </a:lnTo>
                <a:close/>
                <a:moveTo>
                  <a:pt x="754" y="1458"/>
                </a:moveTo>
                <a:lnTo>
                  <a:pt x="768" y="1461"/>
                </a:lnTo>
                <a:lnTo>
                  <a:pt x="780" y="1470"/>
                </a:lnTo>
                <a:lnTo>
                  <a:pt x="789" y="1480"/>
                </a:lnTo>
                <a:lnTo>
                  <a:pt x="794" y="1494"/>
                </a:lnTo>
                <a:lnTo>
                  <a:pt x="794" y="1507"/>
                </a:lnTo>
                <a:lnTo>
                  <a:pt x="791" y="1521"/>
                </a:lnTo>
                <a:lnTo>
                  <a:pt x="784" y="1533"/>
                </a:lnTo>
                <a:lnTo>
                  <a:pt x="604" y="1737"/>
                </a:lnTo>
                <a:lnTo>
                  <a:pt x="594" y="1745"/>
                </a:lnTo>
                <a:lnTo>
                  <a:pt x="583" y="1750"/>
                </a:lnTo>
                <a:lnTo>
                  <a:pt x="570" y="1752"/>
                </a:lnTo>
                <a:lnTo>
                  <a:pt x="556" y="1749"/>
                </a:lnTo>
                <a:lnTo>
                  <a:pt x="542" y="1742"/>
                </a:lnTo>
                <a:lnTo>
                  <a:pt x="431" y="1651"/>
                </a:lnTo>
                <a:lnTo>
                  <a:pt x="421" y="1641"/>
                </a:lnTo>
                <a:lnTo>
                  <a:pt x="415" y="1628"/>
                </a:lnTo>
                <a:lnTo>
                  <a:pt x="414" y="1615"/>
                </a:lnTo>
                <a:lnTo>
                  <a:pt x="416" y="1600"/>
                </a:lnTo>
                <a:lnTo>
                  <a:pt x="424" y="1588"/>
                </a:lnTo>
                <a:lnTo>
                  <a:pt x="434" y="1578"/>
                </a:lnTo>
                <a:lnTo>
                  <a:pt x="447" y="1573"/>
                </a:lnTo>
                <a:lnTo>
                  <a:pt x="461" y="1571"/>
                </a:lnTo>
                <a:lnTo>
                  <a:pt x="474" y="1574"/>
                </a:lnTo>
                <a:lnTo>
                  <a:pt x="487" y="1581"/>
                </a:lnTo>
                <a:lnTo>
                  <a:pt x="565" y="1645"/>
                </a:lnTo>
                <a:lnTo>
                  <a:pt x="717" y="1473"/>
                </a:lnTo>
                <a:lnTo>
                  <a:pt x="727" y="1464"/>
                </a:lnTo>
                <a:lnTo>
                  <a:pt x="741" y="1459"/>
                </a:lnTo>
                <a:lnTo>
                  <a:pt x="754" y="1458"/>
                </a:lnTo>
                <a:close/>
                <a:moveTo>
                  <a:pt x="926" y="1130"/>
                </a:moveTo>
                <a:lnTo>
                  <a:pt x="1705" y="1130"/>
                </a:lnTo>
                <a:lnTo>
                  <a:pt x="1720" y="1133"/>
                </a:lnTo>
                <a:lnTo>
                  <a:pt x="1733" y="1139"/>
                </a:lnTo>
                <a:lnTo>
                  <a:pt x="1744" y="1151"/>
                </a:lnTo>
                <a:lnTo>
                  <a:pt x="1751" y="1164"/>
                </a:lnTo>
                <a:lnTo>
                  <a:pt x="1753" y="1179"/>
                </a:lnTo>
                <a:lnTo>
                  <a:pt x="1753" y="1229"/>
                </a:lnTo>
                <a:lnTo>
                  <a:pt x="1751" y="1244"/>
                </a:lnTo>
                <a:lnTo>
                  <a:pt x="1744" y="1257"/>
                </a:lnTo>
                <a:lnTo>
                  <a:pt x="1733" y="1269"/>
                </a:lnTo>
                <a:lnTo>
                  <a:pt x="1720" y="1275"/>
                </a:lnTo>
                <a:lnTo>
                  <a:pt x="1705" y="1278"/>
                </a:lnTo>
                <a:lnTo>
                  <a:pt x="926" y="1278"/>
                </a:lnTo>
                <a:lnTo>
                  <a:pt x="910" y="1275"/>
                </a:lnTo>
                <a:lnTo>
                  <a:pt x="897" y="1269"/>
                </a:lnTo>
                <a:lnTo>
                  <a:pt x="886" y="1257"/>
                </a:lnTo>
                <a:lnTo>
                  <a:pt x="879" y="1244"/>
                </a:lnTo>
                <a:lnTo>
                  <a:pt x="877" y="1229"/>
                </a:lnTo>
                <a:lnTo>
                  <a:pt x="877" y="1179"/>
                </a:lnTo>
                <a:lnTo>
                  <a:pt x="879" y="1164"/>
                </a:lnTo>
                <a:lnTo>
                  <a:pt x="886" y="1151"/>
                </a:lnTo>
                <a:lnTo>
                  <a:pt x="897" y="1139"/>
                </a:lnTo>
                <a:lnTo>
                  <a:pt x="910" y="1133"/>
                </a:lnTo>
                <a:lnTo>
                  <a:pt x="926" y="1130"/>
                </a:lnTo>
                <a:close/>
                <a:moveTo>
                  <a:pt x="754" y="1021"/>
                </a:moveTo>
                <a:lnTo>
                  <a:pt x="768" y="1025"/>
                </a:lnTo>
                <a:lnTo>
                  <a:pt x="780" y="1032"/>
                </a:lnTo>
                <a:lnTo>
                  <a:pt x="789" y="1043"/>
                </a:lnTo>
                <a:lnTo>
                  <a:pt x="794" y="1056"/>
                </a:lnTo>
                <a:lnTo>
                  <a:pt x="794" y="1071"/>
                </a:lnTo>
                <a:lnTo>
                  <a:pt x="791" y="1084"/>
                </a:lnTo>
                <a:lnTo>
                  <a:pt x="784" y="1096"/>
                </a:lnTo>
                <a:lnTo>
                  <a:pt x="604" y="1300"/>
                </a:lnTo>
                <a:lnTo>
                  <a:pt x="594" y="1308"/>
                </a:lnTo>
                <a:lnTo>
                  <a:pt x="583" y="1313"/>
                </a:lnTo>
                <a:lnTo>
                  <a:pt x="570" y="1314"/>
                </a:lnTo>
                <a:lnTo>
                  <a:pt x="556" y="1312"/>
                </a:lnTo>
                <a:lnTo>
                  <a:pt x="542" y="1305"/>
                </a:lnTo>
                <a:lnTo>
                  <a:pt x="431" y="1214"/>
                </a:lnTo>
                <a:lnTo>
                  <a:pt x="421" y="1204"/>
                </a:lnTo>
                <a:lnTo>
                  <a:pt x="415" y="1190"/>
                </a:lnTo>
                <a:lnTo>
                  <a:pt x="414" y="1177"/>
                </a:lnTo>
                <a:lnTo>
                  <a:pt x="416" y="1163"/>
                </a:lnTo>
                <a:lnTo>
                  <a:pt x="424" y="1151"/>
                </a:lnTo>
                <a:lnTo>
                  <a:pt x="434" y="1141"/>
                </a:lnTo>
                <a:lnTo>
                  <a:pt x="447" y="1135"/>
                </a:lnTo>
                <a:lnTo>
                  <a:pt x="461" y="1134"/>
                </a:lnTo>
                <a:lnTo>
                  <a:pt x="474" y="1136"/>
                </a:lnTo>
                <a:lnTo>
                  <a:pt x="487" y="1144"/>
                </a:lnTo>
                <a:lnTo>
                  <a:pt x="565" y="1207"/>
                </a:lnTo>
                <a:lnTo>
                  <a:pt x="717" y="1036"/>
                </a:lnTo>
                <a:lnTo>
                  <a:pt x="727" y="1027"/>
                </a:lnTo>
                <a:lnTo>
                  <a:pt x="741" y="1022"/>
                </a:lnTo>
                <a:lnTo>
                  <a:pt x="754" y="1021"/>
                </a:lnTo>
                <a:close/>
                <a:moveTo>
                  <a:pt x="147" y="344"/>
                </a:moveTo>
                <a:lnTo>
                  <a:pt x="541" y="344"/>
                </a:lnTo>
                <a:lnTo>
                  <a:pt x="537" y="369"/>
                </a:lnTo>
                <a:lnTo>
                  <a:pt x="536" y="395"/>
                </a:lnTo>
                <a:lnTo>
                  <a:pt x="539" y="435"/>
                </a:lnTo>
                <a:lnTo>
                  <a:pt x="549" y="472"/>
                </a:lnTo>
                <a:lnTo>
                  <a:pt x="563" y="507"/>
                </a:lnTo>
                <a:lnTo>
                  <a:pt x="583" y="539"/>
                </a:lnTo>
                <a:lnTo>
                  <a:pt x="606" y="567"/>
                </a:lnTo>
                <a:lnTo>
                  <a:pt x="635" y="592"/>
                </a:lnTo>
                <a:lnTo>
                  <a:pt x="667" y="612"/>
                </a:lnTo>
                <a:lnTo>
                  <a:pt x="701" y="626"/>
                </a:lnTo>
                <a:lnTo>
                  <a:pt x="739" y="636"/>
                </a:lnTo>
                <a:lnTo>
                  <a:pt x="778" y="639"/>
                </a:lnTo>
                <a:lnTo>
                  <a:pt x="1414" y="639"/>
                </a:lnTo>
                <a:lnTo>
                  <a:pt x="1454" y="636"/>
                </a:lnTo>
                <a:lnTo>
                  <a:pt x="1491" y="626"/>
                </a:lnTo>
                <a:lnTo>
                  <a:pt x="1525" y="612"/>
                </a:lnTo>
                <a:lnTo>
                  <a:pt x="1557" y="591"/>
                </a:lnTo>
                <a:lnTo>
                  <a:pt x="1585" y="567"/>
                </a:lnTo>
                <a:lnTo>
                  <a:pt x="1609" y="538"/>
                </a:lnTo>
                <a:lnTo>
                  <a:pt x="1629" y="506"/>
                </a:lnTo>
                <a:lnTo>
                  <a:pt x="1644" y="470"/>
                </a:lnTo>
                <a:lnTo>
                  <a:pt x="1653" y="432"/>
                </a:lnTo>
                <a:lnTo>
                  <a:pt x="1656" y="392"/>
                </a:lnTo>
                <a:lnTo>
                  <a:pt x="1655" y="368"/>
                </a:lnTo>
                <a:lnTo>
                  <a:pt x="1651" y="344"/>
                </a:lnTo>
                <a:lnTo>
                  <a:pt x="1948" y="344"/>
                </a:lnTo>
                <a:lnTo>
                  <a:pt x="1990" y="346"/>
                </a:lnTo>
                <a:lnTo>
                  <a:pt x="2027" y="352"/>
                </a:lnTo>
                <a:lnTo>
                  <a:pt x="2060" y="363"/>
                </a:lnTo>
                <a:lnTo>
                  <a:pt x="2091" y="375"/>
                </a:lnTo>
                <a:lnTo>
                  <a:pt x="2117" y="392"/>
                </a:lnTo>
                <a:lnTo>
                  <a:pt x="2139" y="412"/>
                </a:lnTo>
                <a:lnTo>
                  <a:pt x="2158" y="434"/>
                </a:lnTo>
                <a:lnTo>
                  <a:pt x="2173" y="458"/>
                </a:lnTo>
                <a:lnTo>
                  <a:pt x="2183" y="484"/>
                </a:lnTo>
                <a:lnTo>
                  <a:pt x="2190" y="512"/>
                </a:lnTo>
                <a:lnTo>
                  <a:pt x="2192" y="541"/>
                </a:lnTo>
                <a:lnTo>
                  <a:pt x="2192" y="2017"/>
                </a:lnTo>
                <a:lnTo>
                  <a:pt x="2167" y="2016"/>
                </a:lnTo>
                <a:lnTo>
                  <a:pt x="2144" y="2015"/>
                </a:lnTo>
                <a:lnTo>
                  <a:pt x="2076" y="2018"/>
                </a:lnTo>
                <a:lnTo>
                  <a:pt x="2011" y="2026"/>
                </a:lnTo>
                <a:lnTo>
                  <a:pt x="1948" y="2041"/>
                </a:lnTo>
                <a:lnTo>
                  <a:pt x="1948" y="885"/>
                </a:lnTo>
                <a:lnTo>
                  <a:pt x="244" y="885"/>
                </a:lnTo>
                <a:lnTo>
                  <a:pt x="244" y="2850"/>
                </a:lnTo>
                <a:lnTo>
                  <a:pt x="1367" y="2850"/>
                </a:lnTo>
                <a:lnTo>
                  <a:pt x="1373" y="2915"/>
                </a:lnTo>
                <a:lnTo>
                  <a:pt x="1384" y="2977"/>
                </a:lnTo>
                <a:lnTo>
                  <a:pt x="1401" y="3038"/>
                </a:lnTo>
                <a:lnTo>
                  <a:pt x="1421" y="3096"/>
                </a:lnTo>
                <a:lnTo>
                  <a:pt x="195" y="3096"/>
                </a:lnTo>
                <a:lnTo>
                  <a:pt x="160" y="3093"/>
                </a:lnTo>
                <a:lnTo>
                  <a:pt x="127" y="3083"/>
                </a:lnTo>
                <a:lnTo>
                  <a:pt x="97" y="3069"/>
                </a:lnTo>
                <a:lnTo>
                  <a:pt x="69" y="3050"/>
                </a:lnTo>
                <a:lnTo>
                  <a:pt x="46" y="3026"/>
                </a:lnTo>
                <a:lnTo>
                  <a:pt x="27" y="2999"/>
                </a:lnTo>
                <a:lnTo>
                  <a:pt x="12" y="2968"/>
                </a:lnTo>
                <a:lnTo>
                  <a:pt x="3" y="2934"/>
                </a:lnTo>
                <a:lnTo>
                  <a:pt x="0" y="2899"/>
                </a:lnTo>
                <a:lnTo>
                  <a:pt x="0" y="541"/>
                </a:lnTo>
                <a:lnTo>
                  <a:pt x="3" y="509"/>
                </a:lnTo>
                <a:lnTo>
                  <a:pt x="9" y="478"/>
                </a:lnTo>
                <a:lnTo>
                  <a:pt x="21" y="450"/>
                </a:lnTo>
                <a:lnTo>
                  <a:pt x="35" y="424"/>
                </a:lnTo>
                <a:lnTo>
                  <a:pt x="52" y="401"/>
                </a:lnTo>
                <a:lnTo>
                  <a:pt x="69" y="382"/>
                </a:lnTo>
                <a:lnTo>
                  <a:pt x="89" y="366"/>
                </a:lnTo>
                <a:lnTo>
                  <a:pt x="108" y="354"/>
                </a:lnTo>
                <a:lnTo>
                  <a:pt x="128" y="346"/>
                </a:lnTo>
                <a:lnTo>
                  <a:pt x="147" y="344"/>
                </a:lnTo>
                <a:close/>
                <a:moveTo>
                  <a:pt x="1096" y="98"/>
                </a:moveTo>
                <a:lnTo>
                  <a:pt x="1076" y="101"/>
                </a:lnTo>
                <a:lnTo>
                  <a:pt x="1059" y="108"/>
                </a:lnTo>
                <a:lnTo>
                  <a:pt x="1044" y="120"/>
                </a:lnTo>
                <a:lnTo>
                  <a:pt x="1033" y="134"/>
                </a:lnTo>
                <a:lnTo>
                  <a:pt x="1026" y="152"/>
                </a:lnTo>
                <a:lnTo>
                  <a:pt x="1023" y="172"/>
                </a:lnTo>
                <a:lnTo>
                  <a:pt x="1026" y="192"/>
                </a:lnTo>
                <a:lnTo>
                  <a:pt x="1033" y="210"/>
                </a:lnTo>
                <a:lnTo>
                  <a:pt x="1044" y="224"/>
                </a:lnTo>
                <a:lnTo>
                  <a:pt x="1059" y="236"/>
                </a:lnTo>
                <a:lnTo>
                  <a:pt x="1076" y="243"/>
                </a:lnTo>
                <a:lnTo>
                  <a:pt x="1096" y="246"/>
                </a:lnTo>
                <a:lnTo>
                  <a:pt x="1116" y="243"/>
                </a:lnTo>
                <a:lnTo>
                  <a:pt x="1133" y="236"/>
                </a:lnTo>
                <a:lnTo>
                  <a:pt x="1148" y="224"/>
                </a:lnTo>
                <a:lnTo>
                  <a:pt x="1159" y="210"/>
                </a:lnTo>
                <a:lnTo>
                  <a:pt x="1166" y="192"/>
                </a:lnTo>
                <a:lnTo>
                  <a:pt x="1169" y="172"/>
                </a:lnTo>
                <a:lnTo>
                  <a:pt x="1166" y="152"/>
                </a:lnTo>
                <a:lnTo>
                  <a:pt x="1159" y="134"/>
                </a:lnTo>
                <a:lnTo>
                  <a:pt x="1148" y="120"/>
                </a:lnTo>
                <a:lnTo>
                  <a:pt x="1133" y="108"/>
                </a:lnTo>
                <a:lnTo>
                  <a:pt x="1116" y="101"/>
                </a:lnTo>
                <a:lnTo>
                  <a:pt x="1096" y="98"/>
                </a:lnTo>
                <a:close/>
                <a:moveTo>
                  <a:pt x="1094" y="0"/>
                </a:moveTo>
                <a:lnTo>
                  <a:pt x="1098" y="0"/>
                </a:lnTo>
                <a:lnTo>
                  <a:pt x="1128" y="3"/>
                </a:lnTo>
                <a:lnTo>
                  <a:pt x="1157" y="10"/>
                </a:lnTo>
                <a:lnTo>
                  <a:pt x="1183" y="23"/>
                </a:lnTo>
                <a:lnTo>
                  <a:pt x="1207" y="40"/>
                </a:lnTo>
                <a:lnTo>
                  <a:pt x="1227" y="60"/>
                </a:lnTo>
                <a:lnTo>
                  <a:pt x="1244" y="84"/>
                </a:lnTo>
                <a:lnTo>
                  <a:pt x="1256" y="110"/>
                </a:lnTo>
                <a:lnTo>
                  <a:pt x="1263" y="140"/>
                </a:lnTo>
                <a:lnTo>
                  <a:pt x="1267" y="170"/>
                </a:lnTo>
                <a:lnTo>
                  <a:pt x="1267" y="172"/>
                </a:lnTo>
                <a:lnTo>
                  <a:pt x="1269" y="192"/>
                </a:lnTo>
                <a:lnTo>
                  <a:pt x="1277" y="210"/>
                </a:lnTo>
                <a:lnTo>
                  <a:pt x="1288" y="224"/>
                </a:lnTo>
                <a:lnTo>
                  <a:pt x="1303" y="236"/>
                </a:lnTo>
                <a:lnTo>
                  <a:pt x="1319" y="243"/>
                </a:lnTo>
                <a:lnTo>
                  <a:pt x="1339" y="246"/>
                </a:lnTo>
                <a:lnTo>
                  <a:pt x="1414" y="246"/>
                </a:lnTo>
                <a:lnTo>
                  <a:pt x="1443" y="249"/>
                </a:lnTo>
                <a:lnTo>
                  <a:pt x="1470" y="257"/>
                </a:lnTo>
                <a:lnTo>
                  <a:pt x="1495" y="271"/>
                </a:lnTo>
                <a:lnTo>
                  <a:pt x="1517" y="289"/>
                </a:lnTo>
                <a:lnTo>
                  <a:pt x="1534" y="310"/>
                </a:lnTo>
                <a:lnTo>
                  <a:pt x="1548" y="335"/>
                </a:lnTo>
                <a:lnTo>
                  <a:pt x="1556" y="363"/>
                </a:lnTo>
                <a:lnTo>
                  <a:pt x="1559" y="392"/>
                </a:lnTo>
                <a:lnTo>
                  <a:pt x="1559" y="395"/>
                </a:lnTo>
                <a:lnTo>
                  <a:pt x="1556" y="424"/>
                </a:lnTo>
                <a:lnTo>
                  <a:pt x="1548" y="451"/>
                </a:lnTo>
                <a:lnTo>
                  <a:pt x="1534" y="476"/>
                </a:lnTo>
                <a:lnTo>
                  <a:pt x="1517" y="498"/>
                </a:lnTo>
                <a:lnTo>
                  <a:pt x="1495" y="516"/>
                </a:lnTo>
                <a:lnTo>
                  <a:pt x="1470" y="530"/>
                </a:lnTo>
                <a:lnTo>
                  <a:pt x="1443" y="538"/>
                </a:lnTo>
                <a:lnTo>
                  <a:pt x="1414" y="541"/>
                </a:lnTo>
                <a:lnTo>
                  <a:pt x="778" y="541"/>
                </a:lnTo>
                <a:lnTo>
                  <a:pt x="749" y="538"/>
                </a:lnTo>
                <a:lnTo>
                  <a:pt x="722" y="530"/>
                </a:lnTo>
                <a:lnTo>
                  <a:pt x="697" y="516"/>
                </a:lnTo>
                <a:lnTo>
                  <a:pt x="676" y="498"/>
                </a:lnTo>
                <a:lnTo>
                  <a:pt x="658" y="476"/>
                </a:lnTo>
                <a:lnTo>
                  <a:pt x="645" y="451"/>
                </a:lnTo>
                <a:lnTo>
                  <a:pt x="636" y="424"/>
                </a:lnTo>
                <a:lnTo>
                  <a:pt x="633" y="395"/>
                </a:lnTo>
                <a:lnTo>
                  <a:pt x="633" y="392"/>
                </a:lnTo>
                <a:lnTo>
                  <a:pt x="636" y="363"/>
                </a:lnTo>
                <a:lnTo>
                  <a:pt x="645" y="335"/>
                </a:lnTo>
                <a:lnTo>
                  <a:pt x="658" y="310"/>
                </a:lnTo>
                <a:lnTo>
                  <a:pt x="676" y="289"/>
                </a:lnTo>
                <a:lnTo>
                  <a:pt x="697" y="271"/>
                </a:lnTo>
                <a:lnTo>
                  <a:pt x="722" y="257"/>
                </a:lnTo>
                <a:lnTo>
                  <a:pt x="749" y="249"/>
                </a:lnTo>
                <a:lnTo>
                  <a:pt x="778" y="246"/>
                </a:lnTo>
                <a:lnTo>
                  <a:pt x="853" y="246"/>
                </a:lnTo>
                <a:lnTo>
                  <a:pt x="872" y="243"/>
                </a:lnTo>
                <a:lnTo>
                  <a:pt x="889" y="236"/>
                </a:lnTo>
                <a:lnTo>
                  <a:pt x="904" y="224"/>
                </a:lnTo>
                <a:lnTo>
                  <a:pt x="915" y="210"/>
                </a:lnTo>
                <a:lnTo>
                  <a:pt x="923" y="192"/>
                </a:lnTo>
                <a:lnTo>
                  <a:pt x="926" y="172"/>
                </a:lnTo>
                <a:lnTo>
                  <a:pt x="926" y="170"/>
                </a:lnTo>
                <a:lnTo>
                  <a:pt x="929" y="140"/>
                </a:lnTo>
                <a:lnTo>
                  <a:pt x="936" y="110"/>
                </a:lnTo>
                <a:lnTo>
                  <a:pt x="948" y="84"/>
                </a:lnTo>
                <a:lnTo>
                  <a:pt x="965" y="60"/>
                </a:lnTo>
                <a:lnTo>
                  <a:pt x="986" y="40"/>
                </a:lnTo>
                <a:lnTo>
                  <a:pt x="1009" y="23"/>
                </a:lnTo>
                <a:lnTo>
                  <a:pt x="1035" y="10"/>
                </a:lnTo>
                <a:lnTo>
                  <a:pt x="1064" y="3"/>
                </a:lnTo>
                <a:lnTo>
                  <a:pt x="109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662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6741" y="1058233"/>
            <a:ext cx="950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We control temp and RH to control ripening and size, pest, disease </a:t>
            </a:r>
            <a:r>
              <a:rPr lang="en-US" altLang="ko-KR" sz="20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etc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There are plenty of studies that we can refer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79140" y="178835"/>
            <a:ext cx="27174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 </a:t>
            </a:r>
            <a:endParaRPr lang="en-US" altLang="ko-KR" sz="280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AB25FC9-138C-4349-A4D4-456F5C3D9AED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5CFD77C-8404-4A30-977E-D7DC8D8A9B6F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2" name="Picture 2" descr="E:\파프리카사진\mainlogo.png">
              <a:extLst>
                <a:ext uri="{FF2B5EF4-FFF2-40B4-BE49-F238E27FC236}">
                  <a16:creationId xmlns:a16="http://schemas.microsoft.com/office/drawing/2014/main" id="{41FEC0B4-B9C0-4255-9EB5-D13296074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DF29D5B-5DAC-4253-82CD-812F4051D532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37997F7-0F91-4675-84D1-52DAEF59E6AB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D308B97B-1FD0-4045-AC46-299A7B5CC068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B424A116-F244-4168-A438-8ED344EE1181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739E04-A934-403E-A5A6-284392222BBD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pic>
        <p:nvPicPr>
          <p:cNvPr id="5122" name="Picture 2" descr="C:\Users\ziten\OneDrive\바탕 화면\농장사진자료\201810172104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" y="2459957"/>
            <a:ext cx="6445296" cy="40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45557" y="2632886"/>
            <a:ext cx="5533103" cy="3866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Eg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flower</a:t>
            </a:r>
            <a:r>
              <a:rPr lang="ko-KR" altLang="en-US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-&gt; tomato ;</a:t>
            </a:r>
            <a:r>
              <a:rPr lang="ko-KR" altLang="en-US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24 hour temp</a:t>
            </a:r>
            <a:r>
              <a:rPr lang="ko-KR" altLang="en-US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comparison 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14  temp</a:t>
            </a:r>
            <a:r>
              <a:rPr lang="ko-KR" altLang="en-US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-&gt; 95days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18 temp</a:t>
            </a:r>
            <a:r>
              <a:rPr lang="ko-KR" altLang="en-US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-&gt; 65days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22 temp</a:t>
            </a:r>
            <a:r>
              <a:rPr lang="ko-KR" altLang="en-US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-&gt; 46days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26 temp</a:t>
            </a:r>
            <a:r>
              <a:rPr lang="ko-KR" altLang="en-US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9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-&gt; 42days</a:t>
            </a:r>
          </a:p>
          <a:p>
            <a:pPr>
              <a:lnSpc>
                <a:spcPct val="150000"/>
              </a:lnSpc>
            </a:pPr>
            <a:endParaRPr lang="en-US" altLang="ko-KR" sz="9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9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050" dirty="0"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Nanum Gothic" charset="-127"/>
                <a:ea typeface="Nanum Gothic" charset="-127"/>
                <a:cs typeface="Nanum Gothic" charset="-127"/>
              </a:rPr>
              <a:t>Ref: S. R. ADAMS *, K. E. COCKSHULL and C. R. J. CAVE (2001) Horticulture Research International, Annals of Botany 88: 869±877.</a:t>
            </a:r>
            <a:endParaRPr lang="en-US" altLang="ko-KR" sz="105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5123" name="Picture 3" descr="C:\Users\ziten\OneDrive\바탕 화면\농장사진자료\201810172121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07" y="3986829"/>
            <a:ext cx="6179281" cy="19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10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943" y="1295753"/>
            <a:ext cx="114713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92054" y="196251"/>
            <a:ext cx="27174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How we use it </a:t>
            </a:r>
            <a:endParaRPr lang="en-US" altLang="ko-KR" sz="280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3" y="966485"/>
            <a:ext cx="6570292" cy="30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5" y="4252083"/>
            <a:ext cx="6826763" cy="209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341796" y="1630277"/>
            <a:ext cx="2486022" cy="18466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464315" y="4510597"/>
            <a:ext cx="2418921" cy="1999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3513" y="1247760"/>
            <a:ext cx="44903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Night RH</a:t>
            </a:r>
            <a:r>
              <a:rPr lang="ko-KR" altLang="en-US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80%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horizontal</a:t>
            </a:r>
            <a:r>
              <a:rPr lang="ko-KR" altLang="en-US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curtain 30%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opened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Heat costs up, good for crops</a:t>
            </a:r>
            <a:endParaRPr lang="ko-KR" altLang="en-US" sz="2400" b="1" dirty="0">
              <a:solidFill>
                <a:srgbClr val="7F7F7F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7818" y="3809898"/>
            <a:ext cx="41200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Night RH 90%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Horizontal curtain 100%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closed  cost down, bad for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7F7F7F"/>
                </a:solidFill>
                <a:latin typeface="Nanum Gothic" charset="-127"/>
                <a:ea typeface="Nanum Gothic" charset="-127"/>
                <a:cs typeface="Nanum Gothic" charset="-127"/>
              </a:rPr>
              <a:t>crops</a:t>
            </a:r>
            <a:endParaRPr lang="ko-KR" altLang="en-US" sz="2400" b="1" dirty="0">
              <a:solidFill>
                <a:srgbClr val="7F7F7F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15E0321-CE95-400F-AA68-F215A97591D8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892E31D-2820-436D-AF4A-C833FC12302C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8" name="Picture 2" descr="E:\파프리카사진\mainlogo.png">
              <a:extLst>
                <a:ext uri="{FF2B5EF4-FFF2-40B4-BE49-F238E27FC236}">
                  <a16:creationId xmlns:a16="http://schemas.microsoft.com/office/drawing/2014/main" id="{051BDA12-293F-42BD-AFD4-1CFF2B40D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D3509C4-8F15-433F-9F4A-7A253808E2F4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7CE0219-9B1D-4A33-A6FF-8C3B3C40F184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811F5376-6768-4C4E-AA7F-23B3A822B852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AF3EEEE2-2EAD-48DB-83C8-EB60D977CDA4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BE37AD-5529-4DA4-B598-889817CC27AA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3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80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063" y="1270794"/>
            <a:ext cx="114713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6600" b="1" dirty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Thank you </a:t>
            </a: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노규석 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en-US" altLang="ko-KR" sz="2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Gyuseok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Roh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  <a:hlinkClick r:id="rId2"/>
              </a:rPr>
              <a:t>zitensha@gmail.com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010-3108-7464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경남 합천군 가야면 치인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4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길 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250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태곡 농원 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(TG farm)</a:t>
            </a: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392BCD4-CD8D-4134-BBB4-17058624C677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C4D4506-5F64-41C6-A48C-D96C84F5CD38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2" name="Picture 2" descr="E:\파프리카사진\mainlogo.png">
              <a:extLst>
                <a:ext uri="{FF2B5EF4-FFF2-40B4-BE49-F238E27FC236}">
                  <a16:creationId xmlns:a16="http://schemas.microsoft.com/office/drawing/2014/main" id="{F3ECB5A9-AC3D-4969-AC5E-AE38F1B5B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280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8152" y="1618435"/>
            <a:ext cx="104317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</a:t>
            </a:r>
            <a:r>
              <a:rPr lang="ko-KR" altLang="en-US" sz="48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노 규 석 </a:t>
            </a:r>
            <a:r>
              <a:rPr lang="en-US" altLang="ko-KR" sz="48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en-US" altLang="ko-KR" sz="48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Gyuseok</a:t>
            </a:r>
            <a:r>
              <a:rPr lang="en-US" altLang="ko-KR" sz="48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4800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Roh</a:t>
            </a:r>
            <a:r>
              <a:rPr lang="en-US" altLang="ko-KR" sz="48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3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</a:t>
            </a:r>
            <a:endParaRPr lang="en-US" altLang="ko-KR" sz="3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CEO</a:t>
            </a:r>
            <a:r>
              <a:rPr lang="ko-KR" altLang="ko-KR" dirty="0"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TG farm</a:t>
            </a:r>
            <a:r>
              <a:rPr lang="ko-KR" altLang="ko-KR" dirty="0"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2018,9 MAFRA.</a:t>
            </a:r>
            <a:r>
              <a:rPr lang="ko-KR" altLang="ko-KR" dirty="0"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dirty="0" err="1">
                <a:latin typeface="Nanum Gothic" charset="-127"/>
                <a:ea typeface="Nanum Gothic" charset="-127"/>
                <a:cs typeface="Nanum Gothic" charset="-127"/>
              </a:rPr>
              <a:t>smartfarm</a:t>
            </a:r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 leading company </a:t>
            </a:r>
            <a:r>
              <a:rPr lang="ko-KR" altLang="ko-KR" dirty="0"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2014 Joined farming business</a:t>
            </a:r>
            <a:endParaRPr lang="ko-KR" altLang="ko-KR" dirty="0"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Nanum Gothic" charset="-127"/>
                <a:ea typeface="Nanum Gothic" charset="-127"/>
                <a:cs typeface="Nanum Gothic" charset="-127"/>
              </a:rPr>
              <a:t>Business &amp; IT (BSc) : University College London</a:t>
            </a:r>
            <a:endParaRPr lang="ko-KR" altLang="ko-KR" dirty="0"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250000"/>
              </a:lnSpc>
            </a:pPr>
            <a:endParaRPr lang="en-US" altLang="ko-KR" sz="3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61723" y="187543"/>
            <a:ext cx="217719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Background</a:t>
            </a: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8F9606D-3B72-4CC7-9452-92C38D15E981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4EFFC54-CF50-459C-93BF-FC7DBEAE412C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2" name="Picture 2" descr="E:\파프리카사진\mainlogo.png">
              <a:extLst>
                <a:ext uri="{FF2B5EF4-FFF2-40B4-BE49-F238E27FC236}">
                  <a16:creationId xmlns:a16="http://schemas.microsoft.com/office/drawing/2014/main" id="{BC040094-7131-487E-AFCA-66CFE6DF6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id="{4A325AB6-0C4E-4C55-8FE3-F0B83735BC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0151" y="1694419"/>
            <a:ext cx="652914" cy="890606"/>
            <a:chOff x="2597" y="4163"/>
            <a:chExt cx="217" cy="296"/>
          </a:xfrm>
          <a:solidFill>
            <a:srgbClr val="FF5050"/>
          </a:solidFill>
        </p:grpSpPr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DE31734-0F84-491B-8838-E40BE0B96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0" y="4163"/>
              <a:ext cx="151" cy="176"/>
            </a:xfrm>
            <a:custGeom>
              <a:avLst/>
              <a:gdLst>
                <a:gd name="T0" fmla="*/ 410 w 1662"/>
                <a:gd name="T1" fmla="*/ 645 h 1942"/>
                <a:gd name="T2" fmla="*/ 309 w 1662"/>
                <a:gd name="T3" fmla="*/ 847 h 1942"/>
                <a:gd name="T4" fmla="*/ 255 w 1662"/>
                <a:gd name="T5" fmla="*/ 1023 h 1942"/>
                <a:gd name="T6" fmla="*/ 263 w 1662"/>
                <a:gd name="T7" fmla="*/ 1206 h 1942"/>
                <a:gd name="T8" fmla="*/ 347 w 1662"/>
                <a:gd name="T9" fmla="*/ 1429 h 1942"/>
                <a:gd name="T10" fmla="*/ 476 w 1662"/>
                <a:gd name="T11" fmla="*/ 1620 h 1942"/>
                <a:gd name="T12" fmla="*/ 638 w 1662"/>
                <a:gd name="T13" fmla="*/ 1753 h 1942"/>
                <a:gd name="T14" fmla="*/ 825 w 1662"/>
                <a:gd name="T15" fmla="*/ 1803 h 1942"/>
                <a:gd name="T16" fmla="*/ 1013 w 1662"/>
                <a:gd name="T17" fmla="*/ 1753 h 1942"/>
                <a:gd name="T18" fmla="*/ 1176 w 1662"/>
                <a:gd name="T19" fmla="*/ 1619 h 1942"/>
                <a:gd name="T20" fmla="*/ 1305 w 1662"/>
                <a:gd name="T21" fmla="*/ 1428 h 1942"/>
                <a:gd name="T22" fmla="*/ 1388 w 1662"/>
                <a:gd name="T23" fmla="*/ 1205 h 1942"/>
                <a:gd name="T24" fmla="*/ 1418 w 1662"/>
                <a:gd name="T25" fmla="*/ 974 h 1942"/>
                <a:gd name="T26" fmla="*/ 1266 w 1662"/>
                <a:gd name="T27" fmla="*/ 836 h 1942"/>
                <a:gd name="T28" fmla="*/ 1012 w 1662"/>
                <a:gd name="T29" fmla="*/ 794 h 1942"/>
                <a:gd name="T30" fmla="*/ 806 w 1662"/>
                <a:gd name="T31" fmla="*/ 713 h 1942"/>
                <a:gd name="T32" fmla="*/ 646 w 1662"/>
                <a:gd name="T33" fmla="*/ 610 h 1942"/>
                <a:gd name="T34" fmla="*/ 526 w 1662"/>
                <a:gd name="T35" fmla="*/ 499 h 1942"/>
                <a:gd name="T36" fmla="*/ 944 w 1662"/>
                <a:gd name="T37" fmla="*/ 23 h 1942"/>
                <a:gd name="T38" fmla="*/ 1152 w 1662"/>
                <a:gd name="T39" fmla="*/ 118 h 1942"/>
                <a:gd name="T40" fmla="*/ 1271 w 1662"/>
                <a:gd name="T41" fmla="*/ 205 h 1942"/>
                <a:gd name="T42" fmla="*/ 1388 w 1662"/>
                <a:gd name="T43" fmla="*/ 323 h 1942"/>
                <a:gd name="T44" fmla="*/ 1455 w 1662"/>
                <a:gd name="T45" fmla="*/ 429 h 1942"/>
                <a:gd name="T46" fmla="*/ 1524 w 1662"/>
                <a:gd name="T47" fmla="*/ 626 h 1942"/>
                <a:gd name="T48" fmla="*/ 1555 w 1662"/>
                <a:gd name="T49" fmla="*/ 892 h 1942"/>
                <a:gd name="T50" fmla="*/ 1619 w 1662"/>
                <a:gd name="T51" fmla="*/ 939 h 1942"/>
                <a:gd name="T52" fmla="*/ 1657 w 1662"/>
                <a:gd name="T53" fmla="*/ 1032 h 1942"/>
                <a:gd name="T54" fmla="*/ 1655 w 1662"/>
                <a:gd name="T55" fmla="*/ 1183 h 1942"/>
                <a:gd name="T56" fmla="*/ 1611 w 1662"/>
                <a:gd name="T57" fmla="*/ 1304 h 1942"/>
                <a:gd name="T58" fmla="*/ 1537 w 1662"/>
                <a:gd name="T59" fmla="*/ 1372 h 1942"/>
                <a:gd name="T60" fmla="*/ 1445 w 1662"/>
                <a:gd name="T61" fmla="*/ 1454 h 1942"/>
                <a:gd name="T62" fmla="*/ 1313 w 1662"/>
                <a:gd name="T63" fmla="*/ 1670 h 1942"/>
                <a:gd name="T64" fmla="*/ 1141 w 1662"/>
                <a:gd name="T65" fmla="*/ 1836 h 1942"/>
                <a:gd name="T66" fmla="*/ 937 w 1662"/>
                <a:gd name="T67" fmla="*/ 1930 h 1942"/>
                <a:gd name="T68" fmla="*/ 714 w 1662"/>
                <a:gd name="T69" fmla="*/ 1930 h 1942"/>
                <a:gd name="T70" fmla="*/ 510 w 1662"/>
                <a:gd name="T71" fmla="*/ 1836 h 1942"/>
                <a:gd name="T72" fmla="*/ 337 w 1662"/>
                <a:gd name="T73" fmla="*/ 1669 h 1942"/>
                <a:gd name="T74" fmla="*/ 205 w 1662"/>
                <a:gd name="T75" fmla="*/ 1452 h 1942"/>
                <a:gd name="T76" fmla="*/ 111 w 1662"/>
                <a:gd name="T77" fmla="*/ 1364 h 1942"/>
                <a:gd name="T78" fmla="*/ 39 w 1662"/>
                <a:gd name="T79" fmla="*/ 1284 h 1942"/>
                <a:gd name="T80" fmla="*/ 2 w 1662"/>
                <a:gd name="T81" fmla="*/ 1143 h 1942"/>
                <a:gd name="T82" fmla="*/ 9 w 1662"/>
                <a:gd name="T83" fmla="*/ 1009 h 1942"/>
                <a:gd name="T84" fmla="*/ 50 w 1662"/>
                <a:gd name="T85" fmla="*/ 930 h 1942"/>
                <a:gd name="T86" fmla="*/ 98 w 1662"/>
                <a:gd name="T87" fmla="*/ 851 h 1942"/>
                <a:gd name="T88" fmla="*/ 85 w 1662"/>
                <a:gd name="T89" fmla="*/ 643 h 1942"/>
                <a:gd name="T90" fmla="*/ 120 w 1662"/>
                <a:gd name="T91" fmla="*/ 487 h 1942"/>
                <a:gd name="T92" fmla="*/ 183 w 1662"/>
                <a:gd name="T93" fmla="*/ 377 h 1942"/>
                <a:gd name="T94" fmla="*/ 257 w 1662"/>
                <a:gd name="T95" fmla="*/ 305 h 1942"/>
                <a:gd name="T96" fmla="*/ 319 w 1662"/>
                <a:gd name="T97" fmla="*/ 266 h 1942"/>
                <a:gd name="T98" fmla="*/ 352 w 1662"/>
                <a:gd name="T99" fmla="*/ 246 h 1942"/>
                <a:gd name="T100" fmla="*/ 390 w 1662"/>
                <a:gd name="T101" fmla="*/ 196 h 1942"/>
                <a:gd name="T102" fmla="*/ 459 w 1662"/>
                <a:gd name="T103" fmla="*/ 127 h 1942"/>
                <a:gd name="T104" fmla="*/ 559 w 1662"/>
                <a:gd name="T105" fmla="*/ 57 h 1942"/>
                <a:gd name="T106" fmla="*/ 690 w 1662"/>
                <a:gd name="T107" fmla="*/ 1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2" h="1942">
                  <a:moveTo>
                    <a:pt x="526" y="499"/>
                  </a:moveTo>
                  <a:lnTo>
                    <a:pt x="484" y="546"/>
                  </a:lnTo>
                  <a:lnTo>
                    <a:pt x="445" y="595"/>
                  </a:lnTo>
                  <a:lnTo>
                    <a:pt x="410" y="645"/>
                  </a:lnTo>
                  <a:lnTo>
                    <a:pt x="379" y="696"/>
                  </a:lnTo>
                  <a:lnTo>
                    <a:pt x="352" y="747"/>
                  </a:lnTo>
                  <a:lnTo>
                    <a:pt x="329" y="797"/>
                  </a:lnTo>
                  <a:lnTo>
                    <a:pt x="309" y="847"/>
                  </a:lnTo>
                  <a:lnTo>
                    <a:pt x="291" y="895"/>
                  </a:lnTo>
                  <a:lnTo>
                    <a:pt x="277" y="941"/>
                  </a:lnTo>
                  <a:lnTo>
                    <a:pt x="264" y="984"/>
                  </a:lnTo>
                  <a:lnTo>
                    <a:pt x="255" y="1023"/>
                  </a:lnTo>
                  <a:lnTo>
                    <a:pt x="247" y="1059"/>
                  </a:lnTo>
                  <a:lnTo>
                    <a:pt x="241" y="1091"/>
                  </a:lnTo>
                  <a:lnTo>
                    <a:pt x="250" y="1148"/>
                  </a:lnTo>
                  <a:lnTo>
                    <a:pt x="263" y="1206"/>
                  </a:lnTo>
                  <a:lnTo>
                    <a:pt x="280" y="1263"/>
                  </a:lnTo>
                  <a:lnTo>
                    <a:pt x="299" y="1320"/>
                  </a:lnTo>
                  <a:lnTo>
                    <a:pt x="322" y="1375"/>
                  </a:lnTo>
                  <a:lnTo>
                    <a:pt x="347" y="1429"/>
                  </a:lnTo>
                  <a:lnTo>
                    <a:pt x="375" y="1480"/>
                  </a:lnTo>
                  <a:lnTo>
                    <a:pt x="406" y="1530"/>
                  </a:lnTo>
                  <a:lnTo>
                    <a:pt x="440" y="1576"/>
                  </a:lnTo>
                  <a:lnTo>
                    <a:pt x="476" y="1620"/>
                  </a:lnTo>
                  <a:lnTo>
                    <a:pt x="513" y="1659"/>
                  </a:lnTo>
                  <a:lnTo>
                    <a:pt x="553" y="1695"/>
                  </a:lnTo>
                  <a:lnTo>
                    <a:pt x="594" y="1726"/>
                  </a:lnTo>
                  <a:lnTo>
                    <a:pt x="638" y="1753"/>
                  </a:lnTo>
                  <a:lnTo>
                    <a:pt x="683" y="1774"/>
                  </a:lnTo>
                  <a:lnTo>
                    <a:pt x="729" y="1789"/>
                  </a:lnTo>
                  <a:lnTo>
                    <a:pt x="777" y="1800"/>
                  </a:lnTo>
                  <a:lnTo>
                    <a:pt x="825" y="1803"/>
                  </a:lnTo>
                  <a:lnTo>
                    <a:pt x="875" y="1800"/>
                  </a:lnTo>
                  <a:lnTo>
                    <a:pt x="922" y="1789"/>
                  </a:lnTo>
                  <a:lnTo>
                    <a:pt x="968" y="1774"/>
                  </a:lnTo>
                  <a:lnTo>
                    <a:pt x="1013" y="1753"/>
                  </a:lnTo>
                  <a:lnTo>
                    <a:pt x="1056" y="1726"/>
                  </a:lnTo>
                  <a:lnTo>
                    <a:pt x="1099" y="1695"/>
                  </a:lnTo>
                  <a:lnTo>
                    <a:pt x="1139" y="1659"/>
                  </a:lnTo>
                  <a:lnTo>
                    <a:pt x="1176" y="1619"/>
                  </a:lnTo>
                  <a:lnTo>
                    <a:pt x="1212" y="1576"/>
                  </a:lnTo>
                  <a:lnTo>
                    <a:pt x="1245" y="1529"/>
                  </a:lnTo>
                  <a:lnTo>
                    <a:pt x="1276" y="1480"/>
                  </a:lnTo>
                  <a:lnTo>
                    <a:pt x="1305" y="1428"/>
                  </a:lnTo>
                  <a:lnTo>
                    <a:pt x="1330" y="1374"/>
                  </a:lnTo>
                  <a:lnTo>
                    <a:pt x="1353" y="1319"/>
                  </a:lnTo>
                  <a:lnTo>
                    <a:pt x="1372" y="1262"/>
                  </a:lnTo>
                  <a:lnTo>
                    <a:pt x="1388" y="1205"/>
                  </a:lnTo>
                  <a:lnTo>
                    <a:pt x="1401" y="1147"/>
                  </a:lnTo>
                  <a:lnTo>
                    <a:pt x="1411" y="1089"/>
                  </a:lnTo>
                  <a:lnTo>
                    <a:pt x="1416" y="1032"/>
                  </a:lnTo>
                  <a:lnTo>
                    <a:pt x="1418" y="974"/>
                  </a:lnTo>
                  <a:lnTo>
                    <a:pt x="1417" y="904"/>
                  </a:lnTo>
                  <a:lnTo>
                    <a:pt x="1414" y="838"/>
                  </a:lnTo>
                  <a:lnTo>
                    <a:pt x="1339" y="839"/>
                  </a:lnTo>
                  <a:lnTo>
                    <a:pt x="1266" y="836"/>
                  </a:lnTo>
                  <a:lnTo>
                    <a:pt x="1198" y="830"/>
                  </a:lnTo>
                  <a:lnTo>
                    <a:pt x="1133" y="820"/>
                  </a:lnTo>
                  <a:lnTo>
                    <a:pt x="1070" y="808"/>
                  </a:lnTo>
                  <a:lnTo>
                    <a:pt x="1012" y="794"/>
                  </a:lnTo>
                  <a:lnTo>
                    <a:pt x="956" y="777"/>
                  </a:lnTo>
                  <a:lnTo>
                    <a:pt x="903" y="757"/>
                  </a:lnTo>
                  <a:lnTo>
                    <a:pt x="853" y="737"/>
                  </a:lnTo>
                  <a:lnTo>
                    <a:pt x="806" y="713"/>
                  </a:lnTo>
                  <a:lnTo>
                    <a:pt x="762" y="690"/>
                  </a:lnTo>
                  <a:lnTo>
                    <a:pt x="721" y="664"/>
                  </a:lnTo>
                  <a:lnTo>
                    <a:pt x="682" y="638"/>
                  </a:lnTo>
                  <a:lnTo>
                    <a:pt x="646" y="610"/>
                  </a:lnTo>
                  <a:lnTo>
                    <a:pt x="612" y="583"/>
                  </a:lnTo>
                  <a:lnTo>
                    <a:pt x="581" y="555"/>
                  </a:lnTo>
                  <a:lnTo>
                    <a:pt x="552" y="527"/>
                  </a:lnTo>
                  <a:lnTo>
                    <a:pt x="526" y="499"/>
                  </a:lnTo>
                  <a:close/>
                  <a:moveTo>
                    <a:pt x="808" y="0"/>
                  </a:moveTo>
                  <a:lnTo>
                    <a:pt x="851" y="3"/>
                  </a:lnTo>
                  <a:lnTo>
                    <a:pt x="897" y="11"/>
                  </a:lnTo>
                  <a:lnTo>
                    <a:pt x="944" y="23"/>
                  </a:lnTo>
                  <a:lnTo>
                    <a:pt x="993" y="39"/>
                  </a:lnTo>
                  <a:lnTo>
                    <a:pt x="1044" y="60"/>
                  </a:lnTo>
                  <a:lnTo>
                    <a:pt x="1097" y="86"/>
                  </a:lnTo>
                  <a:lnTo>
                    <a:pt x="1152" y="118"/>
                  </a:lnTo>
                  <a:lnTo>
                    <a:pt x="1179" y="135"/>
                  </a:lnTo>
                  <a:lnTo>
                    <a:pt x="1208" y="155"/>
                  </a:lnTo>
                  <a:lnTo>
                    <a:pt x="1239" y="179"/>
                  </a:lnTo>
                  <a:lnTo>
                    <a:pt x="1271" y="205"/>
                  </a:lnTo>
                  <a:lnTo>
                    <a:pt x="1304" y="233"/>
                  </a:lnTo>
                  <a:lnTo>
                    <a:pt x="1334" y="261"/>
                  </a:lnTo>
                  <a:lnTo>
                    <a:pt x="1363" y="292"/>
                  </a:lnTo>
                  <a:lnTo>
                    <a:pt x="1388" y="323"/>
                  </a:lnTo>
                  <a:lnTo>
                    <a:pt x="1409" y="353"/>
                  </a:lnTo>
                  <a:lnTo>
                    <a:pt x="1409" y="353"/>
                  </a:lnTo>
                  <a:lnTo>
                    <a:pt x="1433" y="389"/>
                  </a:lnTo>
                  <a:lnTo>
                    <a:pt x="1455" y="429"/>
                  </a:lnTo>
                  <a:lnTo>
                    <a:pt x="1475" y="472"/>
                  </a:lnTo>
                  <a:lnTo>
                    <a:pt x="1493" y="519"/>
                  </a:lnTo>
                  <a:lnTo>
                    <a:pt x="1509" y="570"/>
                  </a:lnTo>
                  <a:lnTo>
                    <a:pt x="1524" y="626"/>
                  </a:lnTo>
                  <a:lnTo>
                    <a:pt x="1535" y="685"/>
                  </a:lnTo>
                  <a:lnTo>
                    <a:pt x="1545" y="749"/>
                  </a:lnTo>
                  <a:lnTo>
                    <a:pt x="1551" y="817"/>
                  </a:lnTo>
                  <a:lnTo>
                    <a:pt x="1555" y="892"/>
                  </a:lnTo>
                  <a:lnTo>
                    <a:pt x="1573" y="900"/>
                  </a:lnTo>
                  <a:lnTo>
                    <a:pt x="1590" y="910"/>
                  </a:lnTo>
                  <a:lnTo>
                    <a:pt x="1605" y="922"/>
                  </a:lnTo>
                  <a:lnTo>
                    <a:pt x="1619" y="939"/>
                  </a:lnTo>
                  <a:lnTo>
                    <a:pt x="1632" y="957"/>
                  </a:lnTo>
                  <a:lnTo>
                    <a:pt x="1642" y="979"/>
                  </a:lnTo>
                  <a:lnTo>
                    <a:pt x="1651" y="1003"/>
                  </a:lnTo>
                  <a:lnTo>
                    <a:pt x="1657" y="1032"/>
                  </a:lnTo>
                  <a:lnTo>
                    <a:pt x="1661" y="1064"/>
                  </a:lnTo>
                  <a:lnTo>
                    <a:pt x="1662" y="1102"/>
                  </a:lnTo>
                  <a:lnTo>
                    <a:pt x="1660" y="1143"/>
                  </a:lnTo>
                  <a:lnTo>
                    <a:pt x="1655" y="1183"/>
                  </a:lnTo>
                  <a:lnTo>
                    <a:pt x="1648" y="1218"/>
                  </a:lnTo>
                  <a:lnTo>
                    <a:pt x="1638" y="1250"/>
                  </a:lnTo>
                  <a:lnTo>
                    <a:pt x="1625" y="1278"/>
                  </a:lnTo>
                  <a:lnTo>
                    <a:pt x="1611" y="1304"/>
                  </a:lnTo>
                  <a:lnTo>
                    <a:pt x="1595" y="1325"/>
                  </a:lnTo>
                  <a:lnTo>
                    <a:pt x="1577" y="1344"/>
                  </a:lnTo>
                  <a:lnTo>
                    <a:pt x="1558" y="1360"/>
                  </a:lnTo>
                  <a:lnTo>
                    <a:pt x="1537" y="1372"/>
                  </a:lnTo>
                  <a:lnTo>
                    <a:pt x="1515" y="1382"/>
                  </a:lnTo>
                  <a:lnTo>
                    <a:pt x="1493" y="1390"/>
                  </a:lnTo>
                  <a:lnTo>
                    <a:pt x="1471" y="1395"/>
                  </a:lnTo>
                  <a:lnTo>
                    <a:pt x="1445" y="1454"/>
                  </a:lnTo>
                  <a:lnTo>
                    <a:pt x="1416" y="1512"/>
                  </a:lnTo>
                  <a:lnTo>
                    <a:pt x="1385" y="1567"/>
                  </a:lnTo>
                  <a:lnTo>
                    <a:pt x="1350" y="1620"/>
                  </a:lnTo>
                  <a:lnTo>
                    <a:pt x="1313" y="1670"/>
                  </a:lnTo>
                  <a:lnTo>
                    <a:pt x="1273" y="1717"/>
                  </a:lnTo>
                  <a:lnTo>
                    <a:pt x="1231" y="1761"/>
                  </a:lnTo>
                  <a:lnTo>
                    <a:pt x="1187" y="1801"/>
                  </a:lnTo>
                  <a:lnTo>
                    <a:pt x="1141" y="1836"/>
                  </a:lnTo>
                  <a:lnTo>
                    <a:pt x="1092" y="1868"/>
                  </a:lnTo>
                  <a:lnTo>
                    <a:pt x="1042" y="1893"/>
                  </a:lnTo>
                  <a:lnTo>
                    <a:pt x="990" y="1915"/>
                  </a:lnTo>
                  <a:lnTo>
                    <a:pt x="937" y="1930"/>
                  </a:lnTo>
                  <a:lnTo>
                    <a:pt x="882" y="1939"/>
                  </a:lnTo>
                  <a:lnTo>
                    <a:pt x="825" y="1942"/>
                  </a:lnTo>
                  <a:lnTo>
                    <a:pt x="769" y="1939"/>
                  </a:lnTo>
                  <a:lnTo>
                    <a:pt x="714" y="1930"/>
                  </a:lnTo>
                  <a:lnTo>
                    <a:pt x="661" y="1915"/>
                  </a:lnTo>
                  <a:lnTo>
                    <a:pt x="608" y="1893"/>
                  </a:lnTo>
                  <a:lnTo>
                    <a:pt x="558" y="1867"/>
                  </a:lnTo>
                  <a:lnTo>
                    <a:pt x="510" y="1836"/>
                  </a:lnTo>
                  <a:lnTo>
                    <a:pt x="464" y="1800"/>
                  </a:lnTo>
                  <a:lnTo>
                    <a:pt x="419" y="1760"/>
                  </a:lnTo>
                  <a:lnTo>
                    <a:pt x="377" y="1716"/>
                  </a:lnTo>
                  <a:lnTo>
                    <a:pt x="337" y="1669"/>
                  </a:lnTo>
                  <a:lnTo>
                    <a:pt x="300" y="1618"/>
                  </a:lnTo>
                  <a:lnTo>
                    <a:pt x="266" y="1565"/>
                  </a:lnTo>
                  <a:lnTo>
                    <a:pt x="234" y="1510"/>
                  </a:lnTo>
                  <a:lnTo>
                    <a:pt x="205" y="1452"/>
                  </a:lnTo>
                  <a:lnTo>
                    <a:pt x="179" y="1392"/>
                  </a:lnTo>
                  <a:lnTo>
                    <a:pt x="156" y="1386"/>
                  </a:lnTo>
                  <a:lnTo>
                    <a:pt x="133" y="1376"/>
                  </a:lnTo>
                  <a:lnTo>
                    <a:pt x="111" y="1364"/>
                  </a:lnTo>
                  <a:lnTo>
                    <a:pt x="91" y="1349"/>
                  </a:lnTo>
                  <a:lnTo>
                    <a:pt x="72" y="1330"/>
                  </a:lnTo>
                  <a:lnTo>
                    <a:pt x="55" y="1309"/>
                  </a:lnTo>
                  <a:lnTo>
                    <a:pt x="39" y="1284"/>
                  </a:lnTo>
                  <a:lnTo>
                    <a:pt x="26" y="1254"/>
                  </a:lnTo>
                  <a:lnTo>
                    <a:pt x="15" y="1221"/>
                  </a:lnTo>
                  <a:lnTo>
                    <a:pt x="7" y="1184"/>
                  </a:lnTo>
                  <a:lnTo>
                    <a:pt x="2" y="1143"/>
                  </a:lnTo>
                  <a:lnTo>
                    <a:pt x="0" y="1104"/>
                  </a:lnTo>
                  <a:lnTo>
                    <a:pt x="1" y="1068"/>
                  </a:lnTo>
                  <a:lnTo>
                    <a:pt x="4" y="1038"/>
                  </a:lnTo>
                  <a:lnTo>
                    <a:pt x="9" y="1009"/>
                  </a:lnTo>
                  <a:lnTo>
                    <a:pt x="17" y="985"/>
                  </a:lnTo>
                  <a:lnTo>
                    <a:pt x="27" y="964"/>
                  </a:lnTo>
                  <a:lnTo>
                    <a:pt x="38" y="946"/>
                  </a:lnTo>
                  <a:lnTo>
                    <a:pt x="50" y="930"/>
                  </a:lnTo>
                  <a:lnTo>
                    <a:pt x="65" y="916"/>
                  </a:lnTo>
                  <a:lnTo>
                    <a:pt x="80" y="906"/>
                  </a:lnTo>
                  <a:lnTo>
                    <a:pt x="96" y="897"/>
                  </a:lnTo>
                  <a:lnTo>
                    <a:pt x="98" y="851"/>
                  </a:lnTo>
                  <a:lnTo>
                    <a:pt x="89" y="794"/>
                  </a:lnTo>
                  <a:lnTo>
                    <a:pt x="85" y="740"/>
                  </a:lnTo>
                  <a:lnTo>
                    <a:pt x="83" y="690"/>
                  </a:lnTo>
                  <a:lnTo>
                    <a:pt x="85" y="643"/>
                  </a:lnTo>
                  <a:lnTo>
                    <a:pt x="90" y="599"/>
                  </a:lnTo>
                  <a:lnTo>
                    <a:pt x="98" y="559"/>
                  </a:lnTo>
                  <a:lnTo>
                    <a:pt x="108" y="522"/>
                  </a:lnTo>
                  <a:lnTo>
                    <a:pt x="120" y="487"/>
                  </a:lnTo>
                  <a:lnTo>
                    <a:pt x="134" y="455"/>
                  </a:lnTo>
                  <a:lnTo>
                    <a:pt x="149" y="427"/>
                  </a:lnTo>
                  <a:lnTo>
                    <a:pt x="166" y="400"/>
                  </a:lnTo>
                  <a:lnTo>
                    <a:pt x="183" y="377"/>
                  </a:lnTo>
                  <a:lnTo>
                    <a:pt x="202" y="355"/>
                  </a:lnTo>
                  <a:lnTo>
                    <a:pt x="220" y="337"/>
                  </a:lnTo>
                  <a:lnTo>
                    <a:pt x="239" y="320"/>
                  </a:lnTo>
                  <a:lnTo>
                    <a:pt x="257" y="305"/>
                  </a:lnTo>
                  <a:lnTo>
                    <a:pt x="274" y="293"/>
                  </a:lnTo>
                  <a:lnTo>
                    <a:pt x="290" y="282"/>
                  </a:lnTo>
                  <a:lnTo>
                    <a:pt x="305" y="273"/>
                  </a:lnTo>
                  <a:lnTo>
                    <a:pt x="319" y="266"/>
                  </a:lnTo>
                  <a:lnTo>
                    <a:pt x="331" y="260"/>
                  </a:lnTo>
                  <a:lnTo>
                    <a:pt x="341" y="255"/>
                  </a:lnTo>
                  <a:lnTo>
                    <a:pt x="348" y="253"/>
                  </a:lnTo>
                  <a:lnTo>
                    <a:pt x="352" y="246"/>
                  </a:lnTo>
                  <a:lnTo>
                    <a:pt x="359" y="237"/>
                  </a:lnTo>
                  <a:lnTo>
                    <a:pt x="367" y="225"/>
                  </a:lnTo>
                  <a:lnTo>
                    <a:pt x="377" y="212"/>
                  </a:lnTo>
                  <a:lnTo>
                    <a:pt x="390" y="196"/>
                  </a:lnTo>
                  <a:lnTo>
                    <a:pt x="404" y="180"/>
                  </a:lnTo>
                  <a:lnTo>
                    <a:pt x="421" y="163"/>
                  </a:lnTo>
                  <a:lnTo>
                    <a:pt x="439" y="145"/>
                  </a:lnTo>
                  <a:lnTo>
                    <a:pt x="459" y="127"/>
                  </a:lnTo>
                  <a:lnTo>
                    <a:pt x="481" y="108"/>
                  </a:lnTo>
                  <a:lnTo>
                    <a:pt x="505" y="91"/>
                  </a:lnTo>
                  <a:lnTo>
                    <a:pt x="531" y="74"/>
                  </a:lnTo>
                  <a:lnTo>
                    <a:pt x="559" y="57"/>
                  </a:lnTo>
                  <a:lnTo>
                    <a:pt x="589" y="43"/>
                  </a:lnTo>
                  <a:lnTo>
                    <a:pt x="620" y="30"/>
                  </a:lnTo>
                  <a:lnTo>
                    <a:pt x="655" y="19"/>
                  </a:lnTo>
                  <a:lnTo>
                    <a:pt x="690" y="10"/>
                  </a:lnTo>
                  <a:lnTo>
                    <a:pt x="728" y="3"/>
                  </a:lnTo>
                  <a:lnTo>
                    <a:pt x="767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5C94AD2-25F3-44D0-BB33-3799DB1FD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4250"/>
              <a:ext cx="83" cy="27"/>
            </a:xfrm>
            <a:custGeom>
              <a:avLst/>
              <a:gdLst>
                <a:gd name="T0" fmla="*/ 613 w 916"/>
                <a:gd name="T1" fmla="*/ 78 h 300"/>
                <a:gd name="T2" fmla="*/ 561 w 916"/>
                <a:gd name="T3" fmla="*/ 109 h 300"/>
                <a:gd name="T4" fmla="*/ 554 w 916"/>
                <a:gd name="T5" fmla="*/ 165 h 300"/>
                <a:gd name="T6" fmla="*/ 579 w 916"/>
                <a:gd name="T7" fmla="*/ 210 h 300"/>
                <a:gd name="T8" fmla="*/ 665 w 916"/>
                <a:gd name="T9" fmla="*/ 229 h 300"/>
                <a:gd name="T10" fmla="*/ 787 w 916"/>
                <a:gd name="T11" fmla="*/ 223 h 300"/>
                <a:gd name="T12" fmla="*/ 839 w 916"/>
                <a:gd name="T13" fmla="*/ 191 h 300"/>
                <a:gd name="T14" fmla="*/ 846 w 916"/>
                <a:gd name="T15" fmla="*/ 135 h 300"/>
                <a:gd name="T16" fmla="*/ 820 w 916"/>
                <a:gd name="T17" fmla="*/ 90 h 300"/>
                <a:gd name="T18" fmla="*/ 734 w 916"/>
                <a:gd name="T19" fmla="*/ 72 h 300"/>
                <a:gd name="T20" fmla="*/ 153 w 916"/>
                <a:gd name="T21" fmla="*/ 74 h 300"/>
                <a:gd name="T22" fmla="*/ 85 w 916"/>
                <a:gd name="T23" fmla="*/ 99 h 300"/>
                <a:gd name="T24" fmla="*/ 70 w 916"/>
                <a:gd name="T25" fmla="*/ 150 h 300"/>
                <a:gd name="T26" fmla="*/ 85 w 916"/>
                <a:gd name="T27" fmla="*/ 201 h 300"/>
                <a:gd name="T28" fmla="*/ 153 w 916"/>
                <a:gd name="T29" fmla="*/ 227 h 300"/>
                <a:gd name="T30" fmla="*/ 280 w 916"/>
                <a:gd name="T31" fmla="*/ 227 h 300"/>
                <a:gd name="T32" fmla="*/ 348 w 916"/>
                <a:gd name="T33" fmla="*/ 201 h 300"/>
                <a:gd name="T34" fmla="*/ 363 w 916"/>
                <a:gd name="T35" fmla="*/ 150 h 300"/>
                <a:gd name="T36" fmla="*/ 348 w 916"/>
                <a:gd name="T37" fmla="*/ 99 h 300"/>
                <a:gd name="T38" fmla="*/ 280 w 916"/>
                <a:gd name="T39" fmla="*/ 74 h 300"/>
                <a:gd name="T40" fmla="*/ 234 w 916"/>
                <a:gd name="T41" fmla="*/ 0 h 300"/>
                <a:gd name="T42" fmla="*/ 321 w 916"/>
                <a:gd name="T43" fmla="*/ 9 h 300"/>
                <a:gd name="T44" fmla="*/ 400 w 916"/>
                <a:gd name="T45" fmla="*/ 53 h 300"/>
                <a:gd name="T46" fmla="*/ 574 w 916"/>
                <a:gd name="T47" fmla="*/ 17 h 300"/>
                <a:gd name="T48" fmla="*/ 662 w 916"/>
                <a:gd name="T49" fmla="*/ 1 h 300"/>
                <a:gd name="T50" fmla="*/ 732 w 916"/>
                <a:gd name="T51" fmla="*/ 0 h 300"/>
                <a:gd name="T52" fmla="*/ 806 w 916"/>
                <a:gd name="T53" fmla="*/ 10 h 300"/>
                <a:gd name="T54" fmla="*/ 875 w 916"/>
                <a:gd name="T55" fmla="*/ 45 h 300"/>
                <a:gd name="T56" fmla="*/ 914 w 916"/>
                <a:gd name="T57" fmla="*/ 123 h 300"/>
                <a:gd name="T58" fmla="*/ 900 w 916"/>
                <a:gd name="T59" fmla="*/ 223 h 300"/>
                <a:gd name="T60" fmla="*/ 843 w 916"/>
                <a:gd name="T61" fmla="*/ 277 h 300"/>
                <a:gd name="T62" fmla="*/ 768 w 916"/>
                <a:gd name="T63" fmla="*/ 297 h 300"/>
                <a:gd name="T64" fmla="*/ 699 w 916"/>
                <a:gd name="T65" fmla="*/ 300 h 300"/>
                <a:gd name="T66" fmla="*/ 632 w 916"/>
                <a:gd name="T67" fmla="*/ 297 h 300"/>
                <a:gd name="T68" fmla="*/ 557 w 916"/>
                <a:gd name="T69" fmla="*/ 277 h 300"/>
                <a:gd name="T70" fmla="*/ 500 w 916"/>
                <a:gd name="T71" fmla="*/ 224 h 300"/>
                <a:gd name="T72" fmla="*/ 485 w 916"/>
                <a:gd name="T73" fmla="*/ 137 h 300"/>
                <a:gd name="T74" fmla="*/ 432 w 916"/>
                <a:gd name="T75" fmla="*/ 150 h 300"/>
                <a:gd name="T76" fmla="*/ 405 w 916"/>
                <a:gd name="T77" fmla="*/ 241 h 300"/>
                <a:gd name="T78" fmla="*/ 342 w 916"/>
                <a:gd name="T79" fmla="*/ 284 h 300"/>
                <a:gd name="T80" fmla="*/ 266 w 916"/>
                <a:gd name="T81" fmla="*/ 298 h 300"/>
                <a:gd name="T82" fmla="*/ 201 w 916"/>
                <a:gd name="T83" fmla="*/ 299 h 300"/>
                <a:gd name="T84" fmla="*/ 129 w 916"/>
                <a:gd name="T85" fmla="*/ 294 h 300"/>
                <a:gd name="T86" fmla="*/ 57 w 916"/>
                <a:gd name="T87" fmla="*/ 267 h 300"/>
                <a:gd name="T88" fmla="*/ 7 w 916"/>
                <a:gd name="T89" fmla="*/ 202 h 300"/>
                <a:gd name="T90" fmla="*/ 7 w 916"/>
                <a:gd name="T91" fmla="*/ 98 h 300"/>
                <a:gd name="T92" fmla="*/ 57 w 916"/>
                <a:gd name="T93" fmla="*/ 33 h 300"/>
                <a:gd name="T94" fmla="*/ 129 w 916"/>
                <a:gd name="T95" fmla="*/ 6 h 300"/>
                <a:gd name="T96" fmla="*/ 201 w 916"/>
                <a:gd name="T9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6" h="300">
                  <a:moveTo>
                    <a:pt x="699" y="71"/>
                  </a:moveTo>
                  <a:lnTo>
                    <a:pt x="665" y="72"/>
                  </a:lnTo>
                  <a:lnTo>
                    <a:pt x="636" y="74"/>
                  </a:lnTo>
                  <a:lnTo>
                    <a:pt x="613" y="78"/>
                  </a:lnTo>
                  <a:lnTo>
                    <a:pt x="594" y="83"/>
                  </a:lnTo>
                  <a:lnTo>
                    <a:pt x="579" y="90"/>
                  </a:lnTo>
                  <a:lnTo>
                    <a:pt x="569" y="99"/>
                  </a:lnTo>
                  <a:lnTo>
                    <a:pt x="561" y="109"/>
                  </a:lnTo>
                  <a:lnTo>
                    <a:pt x="556" y="122"/>
                  </a:lnTo>
                  <a:lnTo>
                    <a:pt x="554" y="135"/>
                  </a:lnTo>
                  <a:lnTo>
                    <a:pt x="553" y="150"/>
                  </a:lnTo>
                  <a:lnTo>
                    <a:pt x="554" y="165"/>
                  </a:lnTo>
                  <a:lnTo>
                    <a:pt x="556" y="179"/>
                  </a:lnTo>
                  <a:lnTo>
                    <a:pt x="561" y="191"/>
                  </a:lnTo>
                  <a:lnTo>
                    <a:pt x="569" y="201"/>
                  </a:lnTo>
                  <a:lnTo>
                    <a:pt x="579" y="210"/>
                  </a:lnTo>
                  <a:lnTo>
                    <a:pt x="594" y="216"/>
                  </a:lnTo>
                  <a:lnTo>
                    <a:pt x="613" y="223"/>
                  </a:lnTo>
                  <a:lnTo>
                    <a:pt x="636" y="227"/>
                  </a:lnTo>
                  <a:lnTo>
                    <a:pt x="665" y="229"/>
                  </a:lnTo>
                  <a:lnTo>
                    <a:pt x="699" y="230"/>
                  </a:lnTo>
                  <a:lnTo>
                    <a:pt x="734" y="229"/>
                  </a:lnTo>
                  <a:lnTo>
                    <a:pt x="763" y="227"/>
                  </a:lnTo>
                  <a:lnTo>
                    <a:pt x="787" y="223"/>
                  </a:lnTo>
                  <a:lnTo>
                    <a:pt x="805" y="216"/>
                  </a:lnTo>
                  <a:lnTo>
                    <a:pt x="820" y="210"/>
                  </a:lnTo>
                  <a:lnTo>
                    <a:pt x="831" y="201"/>
                  </a:lnTo>
                  <a:lnTo>
                    <a:pt x="839" y="191"/>
                  </a:lnTo>
                  <a:lnTo>
                    <a:pt x="843" y="179"/>
                  </a:lnTo>
                  <a:lnTo>
                    <a:pt x="846" y="165"/>
                  </a:lnTo>
                  <a:lnTo>
                    <a:pt x="847" y="150"/>
                  </a:lnTo>
                  <a:lnTo>
                    <a:pt x="846" y="135"/>
                  </a:lnTo>
                  <a:lnTo>
                    <a:pt x="843" y="122"/>
                  </a:lnTo>
                  <a:lnTo>
                    <a:pt x="839" y="109"/>
                  </a:lnTo>
                  <a:lnTo>
                    <a:pt x="831" y="99"/>
                  </a:lnTo>
                  <a:lnTo>
                    <a:pt x="820" y="90"/>
                  </a:lnTo>
                  <a:lnTo>
                    <a:pt x="805" y="83"/>
                  </a:lnTo>
                  <a:lnTo>
                    <a:pt x="787" y="78"/>
                  </a:lnTo>
                  <a:lnTo>
                    <a:pt x="763" y="74"/>
                  </a:lnTo>
                  <a:lnTo>
                    <a:pt x="734" y="72"/>
                  </a:lnTo>
                  <a:lnTo>
                    <a:pt x="699" y="71"/>
                  </a:lnTo>
                  <a:close/>
                  <a:moveTo>
                    <a:pt x="216" y="71"/>
                  </a:moveTo>
                  <a:lnTo>
                    <a:pt x="182" y="72"/>
                  </a:lnTo>
                  <a:lnTo>
                    <a:pt x="153" y="74"/>
                  </a:lnTo>
                  <a:lnTo>
                    <a:pt x="130" y="78"/>
                  </a:lnTo>
                  <a:lnTo>
                    <a:pt x="111" y="83"/>
                  </a:lnTo>
                  <a:lnTo>
                    <a:pt x="96" y="90"/>
                  </a:lnTo>
                  <a:lnTo>
                    <a:pt x="85" y="99"/>
                  </a:lnTo>
                  <a:lnTo>
                    <a:pt x="78" y="109"/>
                  </a:lnTo>
                  <a:lnTo>
                    <a:pt x="73" y="122"/>
                  </a:lnTo>
                  <a:lnTo>
                    <a:pt x="70" y="135"/>
                  </a:lnTo>
                  <a:lnTo>
                    <a:pt x="70" y="150"/>
                  </a:lnTo>
                  <a:lnTo>
                    <a:pt x="70" y="165"/>
                  </a:lnTo>
                  <a:lnTo>
                    <a:pt x="73" y="179"/>
                  </a:lnTo>
                  <a:lnTo>
                    <a:pt x="78" y="191"/>
                  </a:lnTo>
                  <a:lnTo>
                    <a:pt x="85" y="201"/>
                  </a:lnTo>
                  <a:lnTo>
                    <a:pt x="96" y="210"/>
                  </a:lnTo>
                  <a:lnTo>
                    <a:pt x="111" y="216"/>
                  </a:lnTo>
                  <a:lnTo>
                    <a:pt x="130" y="223"/>
                  </a:lnTo>
                  <a:lnTo>
                    <a:pt x="153" y="227"/>
                  </a:lnTo>
                  <a:lnTo>
                    <a:pt x="182" y="229"/>
                  </a:lnTo>
                  <a:lnTo>
                    <a:pt x="216" y="230"/>
                  </a:lnTo>
                  <a:lnTo>
                    <a:pt x="250" y="229"/>
                  </a:lnTo>
                  <a:lnTo>
                    <a:pt x="280" y="227"/>
                  </a:lnTo>
                  <a:lnTo>
                    <a:pt x="304" y="223"/>
                  </a:lnTo>
                  <a:lnTo>
                    <a:pt x="322" y="216"/>
                  </a:lnTo>
                  <a:lnTo>
                    <a:pt x="337" y="210"/>
                  </a:lnTo>
                  <a:lnTo>
                    <a:pt x="348" y="201"/>
                  </a:lnTo>
                  <a:lnTo>
                    <a:pt x="355" y="191"/>
                  </a:lnTo>
                  <a:lnTo>
                    <a:pt x="360" y="179"/>
                  </a:lnTo>
                  <a:lnTo>
                    <a:pt x="363" y="165"/>
                  </a:lnTo>
                  <a:lnTo>
                    <a:pt x="363" y="150"/>
                  </a:lnTo>
                  <a:lnTo>
                    <a:pt x="363" y="135"/>
                  </a:lnTo>
                  <a:lnTo>
                    <a:pt x="360" y="122"/>
                  </a:lnTo>
                  <a:lnTo>
                    <a:pt x="355" y="109"/>
                  </a:lnTo>
                  <a:lnTo>
                    <a:pt x="348" y="99"/>
                  </a:lnTo>
                  <a:lnTo>
                    <a:pt x="337" y="90"/>
                  </a:lnTo>
                  <a:lnTo>
                    <a:pt x="322" y="83"/>
                  </a:lnTo>
                  <a:lnTo>
                    <a:pt x="304" y="78"/>
                  </a:lnTo>
                  <a:lnTo>
                    <a:pt x="280" y="74"/>
                  </a:lnTo>
                  <a:lnTo>
                    <a:pt x="250" y="72"/>
                  </a:lnTo>
                  <a:lnTo>
                    <a:pt x="216" y="71"/>
                  </a:lnTo>
                  <a:close/>
                  <a:moveTo>
                    <a:pt x="216" y="0"/>
                  </a:moveTo>
                  <a:lnTo>
                    <a:pt x="234" y="0"/>
                  </a:lnTo>
                  <a:lnTo>
                    <a:pt x="254" y="1"/>
                  </a:lnTo>
                  <a:lnTo>
                    <a:pt x="276" y="2"/>
                  </a:lnTo>
                  <a:lnTo>
                    <a:pt x="298" y="5"/>
                  </a:lnTo>
                  <a:lnTo>
                    <a:pt x="321" y="9"/>
                  </a:lnTo>
                  <a:lnTo>
                    <a:pt x="343" y="17"/>
                  </a:lnTo>
                  <a:lnTo>
                    <a:pt x="364" y="26"/>
                  </a:lnTo>
                  <a:lnTo>
                    <a:pt x="383" y="37"/>
                  </a:lnTo>
                  <a:lnTo>
                    <a:pt x="400" y="53"/>
                  </a:lnTo>
                  <a:lnTo>
                    <a:pt x="516" y="53"/>
                  </a:lnTo>
                  <a:lnTo>
                    <a:pt x="533" y="37"/>
                  </a:lnTo>
                  <a:lnTo>
                    <a:pt x="553" y="26"/>
                  </a:lnTo>
                  <a:lnTo>
                    <a:pt x="574" y="17"/>
                  </a:lnTo>
                  <a:lnTo>
                    <a:pt x="596" y="9"/>
                  </a:lnTo>
                  <a:lnTo>
                    <a:pt x="618" y="5"/>
                  </a:lnTo>
                  <a:lnTo>
                    <a:pt x="640" y="2"/>
                  </a:lnTo>
                  <a:lnTo>
                    <a:pt x="662" y="1"/>
                  </a:lnTo>
                  <a:lnTo>
                    <a:pt x="682" y="0"/>
                  </a:lnTo>
                  <a:lnTo>
                    <a:pt x="699" y="0"/>
                  </a:lnTo>
                  <a:lnTo>
                    <a:pt x="715" y="0"/>
                  </a:lnTo>
                  <a:lnTo>
                    <a:pt x="732" y="0"/>
                  </a:lnTo>
                  <a:lnTo>
                    <a:pt x="749" y="1"/>
                  </a:lnTo>
                  <a:lnTo>
                    <a:pt x="768" y="3"/>
                  </a:lnTo>
                  <a:lnTo>
                    <a:pt x="787" y="6"/>
                  </a:lnTo>
                  <a:lnTo>
                    <a:pt x="806" y="10"/>
                  </a:lnTo>
                  <a:lnTo>
                    <a:pt x="825" y="16"/>
                  </a:lnTo>
                  <a:lnTo>
                    <a:pt x="843" y="24"/>
                  </a:lnTo>
                  <a:lnTo>
                    <a:pt x="860" y="33"/>
                  </a:lnTo>
                  <a:lnTo>
                    <a:pt x="875" y="45"/>
                  </a:lnTo>
                  <a:lnTo>
                    <a:pt x="889" y="59"/>
                  </a:lnTo>
                  <a:lnTo>
                    <a:pt x="900" y="77"/>
                  </a:lnTo>
                  <a:lnTo>
                    <a:pt x="908" y="98"/>
                  </a:lnTo>
                  <a:lnTo>
                    <a:pt x="914" y="123"/>
                  </a:lnTo>
                  <a:lnTo>
                    <a:pt x="916" y="150"/>
                  </a:lnTo>
                  <a:lnTo>
                    <a:pt x="914" y="178"/>
                  </a:lnTo>
                  <a:lnTo>
                    <a:pt x="908" y="202"/>
                  </a:lnTo>
                  <a:lnTo>
                    <a:pt x="900" y="223"/>
                  </a:lnTo>
                  <a:lnTo>
                    <a:pt x="889" y="241"/>
                  </a:lnTo>
                  <a:lnTo>
                    <a:pt x="875" y="255"/>
                  </a:lnTo>
                  <a:lnTo>
                    <a:pt x="860" y="267"/>
                  </a:lnTo>
                  <a:lnTo>
                    <a:pt x="843" y="277"/>
                  </a:lnTo>
                  <a:lnTo>
                    <a:pt x="825" y="285"/>
                  </a:lnTo>
                  <a:lnTo>
                    <a:pt x="806" y="290"/>
                  </a:lnTo>
                  <a:lnTo>
                    <a:pt x="787" y="294"/>
                  </a:lnTo>
                  <a:lnTo>
                    <a:pt x="768" y="297"/>
                  </a:lnTo>
                  <a:lnTo>
                    <a:pt x="749" y="298"/>
                  </a:lnTo>
                  <a:lnTo>
                    <a:pt x="732" y="299"/>
                  </a:lnTo>
                  <a:lnTo>
                    <a:pt x="715" y="299"/>
                  </a:lnTo>
                  <a:lnTo>
                    <a:pt x="699" y="300"/>
                  </a:lnTo>
                  <a:lnTo>
                    <a:pt x="685" y="299"/>
                  </a:lnTo>
                  <a:lnTo>
                    <a:pt x="668" y="299"/>
                  </a:lnTo>
                  <a:lnTo>
                    <a:pt x="650" y="298"/>
                  </a:lnTo>
                  <a:lnTo>
                    <a:pt x="632" y="297"/>
                  </a:lnTo>
                  <a:lnTo>
                    <a:pt x="613" y="294"/>
                  </a:lnTo>
                  <a:lnTo>
                    <a:pt x="593" y="290"/>
                  </a:lnTo>
                  <a:lnTo>
                    <a:pt x="575" y="285"/>
                  </a:lnTo>
                  <a:lnTo>
                    <a:pt x="557" y="277"/>
                  </a:lnTo>
                  <a:lnTo>
                    <a:pt x="540" y="267"/>
                  </a:lnTo>
                  <a:lnTo>
                    <a:pt x="524" y="255"/>
                  </a:lnTo>
                  <a:lnTo>
                    <a:pt x="511" y="241"/>
                  </a:lnTo>
                  <a:lnTo>
                    <a:pt x="500" y="224"/>
                  </a:lnTo>
                  <a:lnTo>
                    <a:pt x="491" y="202"/>
                  </a:lnTo>
                  <a:lnTo>
                    <a:pt x="486" y="179"/>
                  </a:lnTo>
                  <a:lnTo>
                    <a:pt x="484" y="150"/>
                  </a:lnTo>
                  <a:lnTo>
                    <a:pt x="485" y="137"/>
                  </a:lnTo>
                  <a:lnTo>
                    <a:pt x="486" y="125"/>
                  </a:lnTo>
                  <a:lnTo>
                    <a:pt x="430" y="125"/>
                  </a:lnTo>
                  <a:lnTo>
                    <a:pt x="432" y="137"/>
                  </a:lnTo>
                  <a:lnTo>
                    <a:pt x="432" y="150"/>
                  </a:lnTo>
                  <a:lnTo>
                    <a:pt x="430" y="179"/>
                  </a:lnTo>
                  <a:lnTo>
                    <a:pt x="425" y="202"/>
                  </a:lnTo>
                  <a:lnTo>
                    <a:pt x="416" y="224"/>
                  </a:lnTo>
                  <a:lnTo>
                    <a:pt x="405" y="241"/>
                  </a:lnTo>
                  <a:lnTo>
                    <a:pt x="392" y="255"/>
                  </a:lnTo>
                  <a:lnTo>
                    <a:pt x="377" y="267"/>
                  </a:lnTo>
                  <a:lnTo>
                    <a:pt x="360" y="277"/>
                  </a:lnTo>
                  <a:lnTo>
                    <a:pt x="342" y="284"/>
                  </a:lnTo>
                  <a:lnTo>
                    <a:pt x="323" y="290"/>
                  </a:lnTo>
                  <a:lnTo>
                    <a:pt x="304" y="294"/>
                  </a:lnTo>
                  <a:lnTo>
                    <a:pt x="285" y="296"/>
                  </a:lnTo>
                  <a:lnTo>
                    <a:pt x="266" y="298"/>
                  </a:lnTo>
                  <a:lnTo>
                    <a:pt x="248" y="299"/>
                  </a:lnTo>
                  <a:lnTo>
                    <a:pt x="231" y="299"/>
                  </a:lnTo>
                  <a:lnTo>
                    <a:pt x="216" y="299"/>
                  </a:lnTo>
                  <a:lnTo>
                    <a:pt x="201" y="299"/>
                  </a:lnTo>
                  <a:lnTo>
                    <a:pt x="185" y="299"/>
                  </a:lnTo>
                  <a:lnTo>
                    <a:pt x="167" y="298"/>
                  </a:lnTo>
                  <a:lnTo>
                    <a:pt x="148" y="296"/>
                  </a:lnTo>
                  <a:lnTo>
                    <a:pt x="129" y="294"/>
                  </a:lnTo>
                  <a:lnTo>
                    <a:pt x="110" y="290"/>
                  </a:lnTo>
                  <a:lnTo>
                    <a:pt x="91" y="284"/>
                  </a:lnTo>
                  <a:lnTo>
                    <a:pt x="73" y="277"/>
                  </a:lnTo>
                  <a:lnTo>
                    <a:pt x="57" y="267"/>
                  </a:lnTo>
                  <a:lnTo>
                    <a:pt x="41" y="255"/>
                  </a:lnTo>
                  <a:lnTo>
                    <a:pt x="27" y="240"/>
                  </a:lnTo>
                  <a:lnTo>
                    <a:pt x="16" y="223"/>
                  </a:lnTo>
                  <a:lnTo>
                    <a:pt x="7" y="202"/>
                  </a:lnTo>
                  <a:lnTo>
                    <a:pt x="2" y="178"/>
                  </a:lnTo>
                  <a:lnTo>
                    <a:pt x="0" y="150"/>
                  </a:lnTo>
                  <a:lnTo>
                    <a:pt x="2" y="122"/>
                  </a:lnTo>
                  <a:lnTo>
                    <a:pt x="7" y="98"/>
                  </a:lnTo>
                  <a:lnTo>
                    <a:pt x="16" y="77"/>
                  </a:lnTo>
                  <a:lnTo>
                    <a:pt x="27" y="59"/>
                  </a:lnTo>
                  <a:lnTo>
                    <a:pt x="41" y="45"/>
                  </a:lnTo>
                  <a:lnTo>
                    <a:pt x="57" y="33"/>
                  </a:lnTo>
                  <a:lnTo>
                    <a:pt x="73" y="23"/>
                  </a:lnTo>
                  <a:lnTo>
                    <a:pt x="91" y="16"/>
                  </a:lnTo>
                  <a:lnTo>
                    <a:pt x="110" y="10"/>
                  </a:lnTo>
                  <a:lnTo>
                    <a:pt x="129" y="6"/>
                  </a:lnTo>
                  <a:lnTo>
                    <a:pt x="148" y="3"/>
                  </a:lnTo>
                  <a:lnTo>
                    <a:pt x="167" y="1"/>
                  </a:lnTo>
                  <a:lnTo>
                    <a:pt x="185" y="0"/>
                  </a:lnTo>
                  <a:lnTo>
                    <a:pt x="201" y="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E3696337-D5BD-4FF6-895D-5858D0182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7" y="4335"/>
              <a:ext cx="217" cy="124"/>
            </a:xfrm>
            <a:custGeom>
              <a:avLst/>
              <a:gdLst>
                <a:gd name="T0" fmla="*/ 1796 w 2393"/>
                <a:gd name="T1" fmla="*/ 704 h 1360"/>
                <a:gd name="T2" fmla="*/ 1761 w 2393"/>
                <a:gd name="T3" fmla="*/ 720 h 1360"/>
                <a:gd name="T4" fmla="*/ 1590 w 2393"/>
                <a:gd name="T5" fmla="*/ 904 h 1360"/>
                <a:gd name="T6" fmla="*/ 1882 w 2393"/>
                <a:gd name="T7" fmla="*/ 733 h 1360"/>
                <a:gd name="T8" fmla="*/ 1851 w 2393"/>
                <a:gd name="T9" fmla="*/ 709 h 1360"/>
                <a:gd name="T10" fmla="*/ 1814 w 2393"/>
                <a:gd name="T11" fmla="*/ 702 h 1360"/>
                <a:gd name="T12" fmla="*/ 1831 w 2393"/>
                <a:gd name="T13" fmla="*/ 20 h 1360"/>
                <a:gd name="T14" fmla="*/ 1950 w 2393"/>
                <a:gd name="T15" fmla="*/ 61 h 1360"/>
                <a:gd name="T16" fmla="*/ 2057 w 2393"/>
                <a:gd name="T17" fmla="*/ 121 h 1360"/>
                <a:gd name="T18" fmla="*/ 2154 w 2393"/>
                <a:gd name="T19" fmla="*/ 196 h 1360"/>
                <a:gd name="T20" fmla="*/ 2235 w 2393"/>
                <a:gd name="T21" fmla="*/ 286 h 1360"/>
                <a:gd name="T22" fmla="*/ 2301 w 2393"/>
                <a:gd name="T23" fmla="*/ 388 h 1360"/>
                <a:gd name="T24" fmla="*/ 2352 w 2393"/>
                <a:gd name="T25" fmla="*/ 501 h 1360"/>
                <a:gd name="T26" fmla="*/ 2382 w 2393"/>
                <a:gd name="T27" fmla="*/ 622 h 1360"/>
                <a:gd name="T28" fmla="*/ 2393 w 2393"/>
                <a:gd name="T29" fmla="*/ 748 h 1360"/>
                <a:gd name="T30" fmla="*/ 2390 w 2393"/>
                <a:gd name="T31" fmla="*/ 1230 h 1360"/>
                <a:gd name="T32" fmla="*/ 2370 w 2393"/>
                <a:gd name="T33" fmla="*/ 1282 h 1360"/>
                <a:gd name="T34" fmla="*/ 2335 w 2393"/>
                <a:gd name="T35" fmla="*/ 1324 h 1360"/>
                <a:gd name="T36" fmla="*/ 2286 w 2393"/>
                <a:gd name="T37" fmla="*/ 1351 h 1360"/>
                <a:gd name="T38" fmla="*/ 2230 w 2393"/>
                <a:gd name="T39" fmla="*/ 1360 h 1360"/>
                <a:gd name="T40" fmla="*/ 129 w 2393"/>
                <a:gd name="T41" fmla="*/ 1358 h 1360"/>
                <a:gd name="T42" fmla="*/ 77 w 2393"/>
                <a:gd name="T43" fmla="*/ 1339 h 1360"/>
                <a:gd name="T44" fmla="*/ 36 w 2393"/>
                <a:gd name="T45" fmla="*/ 1304 h 1360"/>
                <a:gd name="T46" fmla="*/ 10 w 2393"/>
                <a:gd name="T47" fmla="*/ 1256 h 1360"/>
                <a:gd name="T48" fmla="*/ 0 w 2393"/>
                <a:gd name="T49" fmla="*/ 1200 h 1360"/>
                <a:gd name="T50" fmla="*/ 3 w 2393"/>
                <a:gd name="T51" fmla="*/ 684 h 1360"/>
                <a:gd name="T52" fmla="*/ 23 w 2393"/>
                <a:gd name="T53" fmla="*/ 561 h 1360"/>
                <a:gd name="T54" fmla="*/ 63 w 2393"/>
                <a:gd name="T55" fmla="*/ 443 h 1360"/>
                <a:gd name="T56" fmla="*/ 122 w 2393"/>
                <a:gd name="T57" fmla="*/ 336 h 1360"/>
                <a:gd name="T58" fmla="*/ 195 w 2393"/>
                <a:gd name="T59" fmla="*/ 240 h 1360"/>
                <a:gd name="T60" fmla="*/ 283 w 2393"/>
                <a:gd name="T61" fmla="*/ 157 h 1360"/>
                <a:gd name="T62" fmla="*/ 385 w 2393"/>
                <a:gd name="T63" fmla="*/ 89 h 1360"/>
                <a:gd name="T64" fmla="*/ 498 w 2393"/>
                <a:gd name="T65" fmla="*/ 38 h 1360"/>
                <a:gd name="T66" fmla="*/ 640 w 2393"/>
                <a:gd name="T67" fmla="*/ 0 h 1360"/>
                <a:gd name="T68" fmla="*/ 1748 w 2393"/>
                <a:gd name="T69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93" h="1360">
                  <a:moveTo>
                    <a:pt x="1814" y="702"/>
                  </a:moveTo>
                  <a:lnTo>
                    <a:pt x="1796" y="704"/>
                  </a:lnTo>
                  <a:lnTo>
                    <a:pt x="1778" y="709"/>
                  </a:lnTo>
                  <a:lnTo>
                    <a:pt x="1761" y="720"/>
                  </a:lnTo>
                  <a:lnTo>
                    <a:pt x="1746" y="733"/>
                  </a:lnTo>
                  <a:lnTo>
                    <a:pt x="1590" y="904"/>
                  </a:lnTo>
                  <a:lnTo>
                    <a:pt x="2038" y="904"/>
                  </a:lnTo>
                  <a:lnTo>
                    <a:pt x="1882" y="733"/>
                  </a:lnTo>
                  <a:lnTo>
                    <a:pt x="1867" y="719"/>
                  </a:lnTo>
                  <a:lnTo>
                    <a:pt x="1851" y="709"/>
                  </a:lnTo>
                  <a:lnTo>
                    <a:pt x="1833" y="703"/>
                  </a:lnTo>
                  <a:lnTo>
                    <a:pt x="1814" y="702"/>
                  </a:lnTo>
                  <a:close/>
                  <a:moveTo>
                    <a:pt x="1748" y="0"/>
                  </a:moveTo>
                  <a:lnTo>
                    <a:pt x="1831" y="20"/>
                  </a:lnTo>
                  <a:lnTo>
                    <a:pt x="1892" y="38"/>
                  </a:lnTo>
                  <a:lnTo>
                    <a:pt x="1950" y="61"/>
                  </a:lnTo>
                  <a:lnTo>
                    <a:pt x="2005" y="88"/>
                  </a:lnTo>
                  <a:lnTo>
                    <a:pt x="2057" y="121"/>
                  </a:lnTo>
                  <a:lnTo>
                    <a:pt x="2107" y="157"/>
                  </a:lnTo>
                  <a:lnTo>
                    <a:pt x="2154" y="196"/>
                  </a:lnTo>
                  <a:lnTo>
                    <a:pt x="2196" y="239"/>
                  </a:lnTo>
                  <a:lnTo>
                    <a:pt x="2235" y="286"/>
                  </a:lnTo>
                  <a:lnTo>
                    <a:pt x="2270" y="336"/>
                  </a:lnTo>
                  <a:lnTo>
                    <a:pt x="2301" y="388"/>
                  </a:lnTo>
                  <a:lnTo>
                    <a:pt x="2328" y="443"/>
                  </a:lnTo>
                  <a:lnTo>
                    <a:pt x="2352" y="501"/>
                  </a:lnTo>
                  <a:lnTo>
                    <a:pt x="2369" y="561"/>
                  </a:lnTo>
                  <a:lnTo>
                    <a:pt x="2382" y="622"/>
                  </a:lnTo>
                  <a:lnTo>
                    <a:pt x="2390" y="684"/>
                  </a:lnTo>
                  <a:lnTo>
                    <a:pt x="2393" y="748"/>
                  </a:lnTo>
                  <a:lnTo>
                    <a:pt x="2393" y="1200"/>
                  </a:lnTo>
                  <a:lnTo>
                    <a:pt x="2390" y="1230"/>
                  </a:lnTo>
                  <a:lnTo>
                    <a:pt x="2383" y="1256"/>
                  </a:lnTo>
                  <a:lnTo>
                    <a:pt x="2370" y="1282"/>
                  </a:lnTo>
                  <a:lnTo>
                    <a:pt x="2354" y="1304"/>
                  </a:lnTo>
                  <a:lnTo>
                    <a:pt x="2335" y="1324"/>
                  </a:lnTo>
                  <a:lnTo>
                    <a:pt x="2311" y="1339"/>
                  </a:lnTo>
                  <a:lnTo>
                    <a:pt x="2286" y="1351"/>
                  </a:lnTo>
                  <a:lnTo>
                    <a:pt x="2259" y="1358"/>
                  </a:lnTo>
                  <a:lnTo>
                    <a:pt x="2230" y="1360"/>
                  </a:lnTo>
                  <a:lnTo>
                    <a:pt x="157" y="1360"/>
                  </a:lnTo>
                  <a:lnTo>
                    <a:pt x="129" y="1358"/>
                  </a:lnTo>
                  <a:lnTo>
                    <a:pt x="101" y="1351"/>
                  </a:lnTo>
                  <a:lnTo>
                    <a:pt x="77" y="1339"/>
                  </a:lnTo>
                  <a:lnTo>
                    <a:pt x="55" y="1324"/>
                  </a:lnTo>
                  <a:lnTo>
                    <a:pt x="36" y="1304"/>
                  </a:lnTo>
                  <a:lnTo>
                    <a:pt x="21" y="1282"/>
                  </a:lnTo>
                  <a:lnTo>
                    <a:pt x="10" y="1256"/>
                  </a:lnTo>
                  <a:lnTo>
                    <a:pt x="3" y="1230"/>
                  </a:lnTo>
                  <a:lnTo>
                    <a:pt x="0" y="1200"/>
                  </a:lnTo>
                  <a:lnTo>
                    <a:pt x="0" y="748"/>
                  </a:lnTo>
                  <a:lnTo>
                    <a:pt x="3" y="684"/>
                  </a:lnTo>
                  <a:lnTo>
                    <a:pt x="11" y="622"/>
                  </a:lnTo>
                  <a:lnTo>
                    <a:pt x="23" y="561"/>
                  </a:lnTo>
                  <a:lnTo>
                    <a:pt x="41" y="501"/>
                  </a:lnTo>
                  <a:lnTo>
                    <a:pt x="63" y="443"/>
                  </a:lnTo>
                  <a:lnTo>
                    <a:pt x="90" y="389"/>
                  </a:lnTo>
                  <a:lnTo>
                    <a:pt x="122" y="336"/>
                  </a:lnTo>
                  <a:lnTo>
                    <a:pt x="156" y="286"/>
                  </a:lnTo>
                  <a:lnTo>
                    <a:pt x="195" y="240"/>
                  </a:lnTo>
                  <a:lnTo>
                    <a:pt x="237" y="196"/>
                  </a:lnTo>
                  <a:lnTo>
                    <a:pt x="283" y="157"/>
                  </a:lnTo>
                  <a:lnTo>
                    <a:pt x="332" y="121"/>
                  </a:lnTo>
                  <a:lnTo>
                    <a:pt x="385" y="89"/>
                  </a:lnTo>
                  <a:lnTo>
                    <a:pt x="440" y="62"/>
                  </a:lnTo>
                  <a:lnTo>
                    <a:pt x="498" y="38"/>
                  </a:lnTo>
                  <a:lnTo>
                    <a:pt x="559" y="20"/>
                  </a:lnTo>
                  <a:lnTo>
                    <a:pt x="640" y="0"/>
                  </a:lnTo>
                  <a:lnTo>
                    <a:pt x="1193" y="128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7B3EB8AC-EB28-4BC6-84D6-6380940A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4347"/>
              <a:ext cx="34" cy="83"/>
            </a:xfrm>
            <a:custGeom>
              <a:avLst/>
              <a:gdLst>
                <a:gd name="T0" fmla="*/ 135 w 373"/>
                <a:gd name="T1" fmla="*/ 0 h 915"/>
                <a:gd name="T2" fmla="*/ 237 w 373"/>
                <a:gd name="T3" fmla="*/ 0 h 915"/>
                <a:gd name="T4" fmla="*/ 258 w 373"/>
                <a:gd name="T5" fmla="*/ 2 h 915"/>
                <a:gd name="T6" fmla="*/ 278 w 373"/>
                <a:gd name="T7" fmla="*/ 9 h 915"/>
                <a:gd name="T8" fmla="*/ 295 w 373"/>
                <a:gd name="T9" fmla="*/ 21 h 915"/>
                <a:gd name="T10" fmla="*/ 310 w 373"/>
                <a:gd name="T11" fmla="*/ 36 h 915"/>
                <a:gd name="T12" fmla="*/ 321 w 373"/>
                <a:gd name="T13" fmla="*/ 53 h 915"/>
                <a:gd name="T14" fmla="*/ 328 w 373"/>
                <a:gd name="T15" fmla="*/ 74 h 915"/>
                <a:gd name="T16" fmla="*/ 366 w 373"/>
                <a:gd name="T17" fmla="*/ 234 h 915"/>
                <a:gd name="T18" fmla="*/ 368 w 373"/>
                <a:gd name="T19" fmla="*/ 257 h 915"/>
                <a:gd name="T20" fmla="*/ 365 w 373"/>
                <a:gd name="T21" fmla="*/ 281 h 915"/>
                <a:gd name="T22" fmla="*/ 357 w 373"/>
                <a:gd name="T23" fmla="*/ 301 h 915"/>
                <a:gd name="T24" fmla="*/ 345 w 373"/>
                <a:gd name="T25" fmla="*/ 319 h 915"/>
                <a:gd name="T26" fmla="*/ 329 w 373"/>
                <a:gd name="T27" fmla="*/ 334 h 915"/>
                <a:gd name="T28" fmla="*/ 309 w 373"/>
                <a:gd name="T29" fmla="*/ 345 h 915"/>
                <a:gd name="T30" fmla="*/ 287 w 373"/>
                <a:gd name="T31" fmla="*/ 351 h 915"/>
                <a:gd name="T32" fmla="*/ 373 w 373"/>
                <a:gd name="T33" fmla="*/ 438 h 915"/>
                <a:gd name="T34" fmla="*/ 187 w 373"/>
                <a:gd name="T35" fmla="*/ 915 h 915"/>
                <a:gd name="T36" fmla="*/ 0 w 373"/>
                <a:gd name="T37" fmla="*/ 438 h 915"/>
                <a:gd name="T38" fmla="*/ 85 w 373"/>
                <a:gd name="T39" fmla="*/ 351 h 915"/>
                <a:gd name="T40" fmla="*/ 63 w 373"/>
                <a:gd name="T41" fmla="*/ 345 h 915"/>
                <a:gd name="T42" fmla="*/ 44 w 373"/>
                <a:gd name="T43" fmla="*/ 334 h 915"/>
                <a:gd name="T44" fmla="*/ 27 w 373"/>
                <a:gd name="T45" fmla="*/ 319 h 915"/>
                <a:gd name="T46" fmla="*/ 15 w 373"/>
                <a:gd name="T47" fmla="*/ 301 h 915"/>
                <a:gd name="T48" fmla="*/ 7 w 373"/>
                <a:gd name="T49" fmla="*/ 281 h 915"/>
                <a:gd name="T50" fmla="*/ 4 w 373"/>
                <a:gd name="T51" fmla="*/ 257 h 915"/>
                <a:gd name="T52" fmla="*/ 6 w 373"/>
                <a:gd name="T53" fmla="*/ 234 h 915"/>
                <a:gd name="T54" fmla="*/ 44 w 373"/>
                <a:gd name="T55" fmla="*/ 74 h 915"/>
                <a:gd name="T56" fmla="*/ 52 w 373"/>
                <a:gd name="T57" fmla="*/ 53 h 915"/>
                <a:gd name="T58" fmla="*/ 63 w 373"/>
                <a:gd name="T59" fmla="*/ 36 h 915"/>
                <a:gd name="T60" fmla="*/ 77 w 373"/>
                <a:gd name="T61" fmla="*/ 21 h 915"/>
                <a:gd name="T62" fmla="*/ 95 w 373"/>
                <a:gd name="T63" fmla="*/ 9 h 915"/>
                <a:gd name="T64" fmla="*/ 114 w 373"/>
                <a:gd name="T65" fmla="*/ 2 h 915"/>
                <a:gd name="T66" fmla="*/ 135 w 373"/>
                <a:gd name="T6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3" h="915">
                  <a:moveTo>
                    <a:pt x="135" y="0"/>
                  </a:moveTo>
                  <a:lnTo>
                    <a:pt x="237" y="0"/>
                  </a:lnTo>
                  <a:lnTo>
                    <a:pt x="258" y="2"/>
                  </a:lnTo>
                  <a:lnTo>
                    <a:pt x="278" y="9"/>
                  </a:lnTo>
                  <a:lnTo>
                    <a:pt x="295" y="21"/>
                  </a:lnTo>
                  <a:lnTo>
                    <a:pt x="310" y="36"/>
                  </a:lnTo>
                  <a:lnTo>
                    <a:pt x="321" y="53"/>
                  </a:lnTo>
                  <a:lnTo>
                    <a:pt x="328" y="74"/>
                  </a:lnTo>
                  <a:lnTo>
                    <a:pt x="366" y="234"/>
                  </a:lnTo>
                  <a:lnTo>
                    <a:pt x="368" y="257"/>
                  </a:lnTo>
                  <a:lnTo>
                    <a:pt x="365" y="281"/>
                  </a:lnTo>
                  <a:lnTo>
                    <a:pt x="357" y="301"/>
                  </a:lnTo>
                  <a:lnTo>
                    <a:pt x="345" y="319"/>
                  </a:lnTo>
                  <a:lnTo>
                    <a:pt x="329" y="334"/>
                  </a:lnTo>
                  <a:lnTo>
                    <a:pt x="309" y="345"/>
                  </a:lnTo>
                  <a:lnTo>
                    <a:pt x="287" y="351"/>
                  </a:lnTo>
                  <a:lnTo>
                    <a:pt x="373" y="438"/>
                  </a:lnTo>
                  <a:lnTo>
                    <a:pt x="187" y="915"/>
                  </a:lnTo>
                  <a:lnTo>
                    <a:pt x="0" y="438"/>
                  </a:lnTo>
                  <a:lnTo>
                    <a:pt x="85" y="351"/>
                  </a:lnTo>
                  <a:lnTo>
                    <a:pt x="63" y="345"/>
                  </a:lnTo>
                  <a:lnTo>
                    <a:pt x="44" y="334"/>
                  </a:lnTo>
                  <a:lnTo>
                    <a:pt x="27" y="319"/>
                  </a:lnTo>
                  <a:lnTo>
                    <a:pt x="15" y="301"/>
                  </a:lnTo>
                  <a:lnTo>
                    <a:pt x="7" y="281"/>
                  </a:lnTo>
                  <a:lnTo>
                    <a:pt x="4" y="257"/>
                  </a:lnTo>
                  <a:lnTo>
                    <a:pt x="6" y="234"/>
                  </a:lnTo>
                  <a:lnTo>
                    <a:pt x="44" y="74"/>
                  </a:lnTo>
                  <a:lnTo>
                    <a:pt x="52" y="53"/>
                  </a:lnTo>
                  <a:lnTo>
                    <a:pt x="63" y="36"/>
                  </a:lnTo>
                  <a:lnTo>
                    <a:pt x="77" y="21"/>
                  </a:lnTo>
                  <a:lnTo>
                    <a:pt x="95" y="9"/>
                  </a:lnTo>
                  <a:lnTo>
                    <a:pt x="114" y="2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7AD5BD4-11EE-4E41-92F0-65CBE583D45C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BCEAB9D-6F10-4D45-85EF-60854DC8240B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F2F9CE0D-2E74-41FC-9F6D-D3F72C5C63A1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49E22E8E-45A4-4E10-8737-CEE53FFC1D46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9C47EE-61FB-48EF-9208-7BF15DD6F050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1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86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651" y="902532"/>
            <a:ext cx="6604183" cy="532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태곡 농원</a:t>
            </a:r>
            <a:r>
              <a:rPr lang="en-US" altLang="ko-KR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(TG farm)</a:t>
            </a:r>
            <a:r>
              <a:rPr lang="ko-KR" altLang="en-US" sz="4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4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05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Located in Highland (800~900m)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   Winter -20℃,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summer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16~30℃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   Very cold but good cool summer.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   (Good crop condition in summer)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Size - 2.5ha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Green house  0.7ha Apple               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consist 3 greenhouses  farm 1,2 : tomato,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farm 3 : paprika  Employees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15 people, supplier (E mart)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Crops – paprika, beef tomato, cucumber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33" y="1637767"/>
            <a:ext cx="5464704" cy="478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235597" y="187543"/>
            <a:ext cx="217719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Background</a:t>
            </a:r>
          </a:p>
          <a:p>
            <a:endParaRPr lang="en-US" altLang="ko-KR" sz="900" dirty="0">
              <a:solidFill>
                <a:srgbClr val="FD57A3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BDC63C-B223-4442-B37F-E60F41D3398E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32847AA-636B-47A1-B683-5DD29DA1798C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3" name="Picture 2" descr="E:\파프리카사진\mainlogo.png">
              <a:extLst>
                <a:ext uri="{FF2B5EF4-FFF2-40B4-BE49-F238E27FC236}">
                  <a16:creationId xmlns:a16="http://schemas.microsoft.com/office/drawing/2014/main" id="{7869A699-D505-47D7-B49F-EDB5DB3A4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207BB5A-DA7B-438A-9B0B-323E6D652AEA}"/>
              </a:ext>
            </a:extLst>
          </p:cNvPr>
          <p:cNvSpPr/>
          <p:nvPr/>
        </p:nvSpPr>
        <p:spPr>
          <a:xfrm>
            <a:off x="1136342" y="1796885"/>
            <a:ext cx="4850913" cy="674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A658791-3A45-4E2D-AA8D-B38492D5B027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2A7C4CB-2299-452C-A13D-EDD340B02268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0FF7FED6-B9A9-4559-BC55-909786920460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F09AA4CE-1C2A-4C02-8C48-D4E90B73AB32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C0B4B0-C5A9-4B99-A64F-4B0B0A8D8274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1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31B5984-F535-43CC-9775-A58A67B5C1D6}"/>
              </a:ext>
            </a:extLst>
          </p:cNvPr>
          <p:cNvGrpSpPr/>
          <p:nvPr/>
        </p:nvGrpSpPr>
        <p:grpSpPr>
          <a:xfrm>
            <a:off x="350503" y="2214539"/>
            <a:ext cx="374650" cy="374650"/>
            <a:chOff x="2921443" y="5484454"/>
            <a:chExt cx="374650" cy="374650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797B181-732F-47C3-B3B4-56E83657A89E}"/>
                </a:ext>
              </a:extLst>
            </p:cNvPr>
            <p:cNvSpPr/>
            <p:nvPr/>
          </p:nvSpPr>
          <p:spPr>
            <a:xfrm>
              <a:off x="2921443" y="5484454"/>
              <a:ext cx="374650" cy="374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D50BA82-14ED-40CF-B7E4-246702C0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961" y="5585567"/>
              <a:ext cx="193614" cy="171658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3E34AAE-734E-473F-94AE-AB7CEBB3BB7E}"/>
              </a:ext>
            </a:extLst>
          </p:cNvPr>
          <p:cNvGrpSpPr/>
          <p:nvPr/>
        </p:nvGrpSpPr>
        <p:grpSpPr>
          <a:xfrm>
            <a:off x="350503" y="4186313"/>
            <a:ext cx="374650" cy="374650"/>
            <a:chOff x="2921443" y="5484454"/>
            <a:chExt cx="374650" cy="374650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F7B5BE15-9446-40D0-A7FD-B9C9DB5808A7}"/>
                </a:ext>
              </a:extLst>
            </p:cNvPr>
            <p:cNvSpPr/>
            <p:nvPr/>
          </p:nvSpPr>
          <p:spPr>
            <a:xfrm>
              <a:off x="2921443" y="5484454"/>
              <a:ext cx="374650" cy="374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A25DDD1A-C923-4601-8946-84ECED0EE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961" y="5585567"/>
              <a:ext cx="193614" cy="171658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A46BE54-AE5A-4D24-AE6A-E85D048DDFF5}"/>
              </a:ext>
            </a:extLst>
          </p:cNvPr>
          <p:cNvGrpSpPr/>
          <p:nvPr/>
        </p:nvGrpSpPr>
        <p:grpSpPr>
          <a:xfrm>
            <a:off x="350503" y="5792123"/>
            <a:ext cx="374650" cy="374650"/>
            <a:chOff x="2921443" y="5484454"/>
            <a:chExt cx="374650" cy="374650"/>
          </a:xfrm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25BB40B6-4D4D-470E-AE87-719E21407523}"/>
                </a:ext>
              </a:extLst>
            </p:cNvPr>
            <p:cNvSpPr/>
            <p:nvPr/>
          </p:nvSpPr>
          <p:spPr>
            <a:xfrm>
              <a:off x="2921443" y="5484454"/>
              <a:ext cx="374650" cy="374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D7A3C5CF-D701-4B73-B002-C2D0887D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961" y="5585567"/>
              <a:ext cx="193614" cy="171658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46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3892" y="819826"/>
            <a:ext cx="107876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Strong characteristic 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: Highland (900m mountain)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Light penetrance is important but have to consider heating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Very difficult condition in winter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" y="2957202"/>
            <a:ext cx="5218770" cy="353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108710" y="5085871"/>
            <a:ext cx="1900895" cy="1861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9947" y="4972595"/>
            <a:ext cx="110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-18</a:t>
            </a:r>
            <a:r>
              <a:rPr lang="ko-KR" altLang="en-US" b="1" dirty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도</a:t>
            </a:r>
          </a:p>
        </p:txBody>
      </p:sp>
      <p:pic>
        <p:nvPicPr>
          <p:cNvPr id="11" name="Picture 2" descr="C:\Users\ziten\OneDrive\바탕 화면\보정본\Untitled Export\MK4_029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95" y="2900477"/>
            <a:ext cx="5372802" cy="35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235597" y="187543"/>
            <a:ext cx="217719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Background</a:t>
            </a: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D43C56F-8201-45F8-96C1-8F83A466E623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0B6F0DC-2460-403D-A7D5-B8D7C63871DF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5" name="Picture 2" descr="E:\파프리카사진\mainlogo.png">
              <a:extLst>
                <a:ext uri="{FF2B5EF4-FFF2-40B4-BE49-F238E27FC236}">
                  <a16:creationId xmlns:a16="http://schemas.microsoft.com/office/drawing/2014/main" id="{CA189C6A-1214-4E7C-990F-1F9A65616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9016159-C897-4251-A652-1BC05744019B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6AA1DB0-54C3-4554-A731-CE9EF0D94302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5703924E-9C75-4950-A8B5-128884660F54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C2674CBD-25C8-427E-9280-E39E7DFEDE06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183344-755B-4E4F-BDC6-390BB9C06A42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1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AE5757D-FCF8-4BB1-8459-6AF35A52AE40}"/>
              </a:ext>
            </a:extLst>
          </p:cNvPr>
          <p:cNvGrpSpPr/>
          <p:nvPr/>
        </p:nvGrpSpPr>
        <p:grpSpPr>
          <a:xfrm>
            <a:off x="741850" y="1063582"/>
            <a:ext cx="329305" cy="312371"/>
            <a:chOff x="943440" y="1949747"/>
            <a:chExt cx="476182" cy="476182"/>
          </a:xfrm>
          <a:effectLst/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2FE84EF-D4C2-4C1B-B67D-7AFCB401C0DB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40" name="자유형 34">
              <a:extLst>
                <a:ext uri="{FF2B5EF4-FFF2-40B4-BE49-F238E27FC236}">
                  <a16:creationId xmlns:a16="http://schemas.microsoft.com/office/drawing/2014/main" id="{44244977-D6C3-49BC-9860-36D272397BEA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8930AE9-E538-48D2-B2B3-17790F74BD40}"/>
              </a:ext>
            </a:extLst>
          </p:cNvPr>
          <p:cNvGrpSpPr/>
          <p:nvPr/>
        </p:nvGrpSpPr>
        <p:grpSpPr>
          <a:xfrm>
            <a:off x="746205" y="1703662"/>
            <a:ext cx="329305" cy="312371"/>
            <a:chOff x="943440" y="1949747"/>
            <a:chExt cx="476182" cy="476182"/>
          </a:xfrm>
          <a:effectLst/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AF6B3EAA-3441-4A51-B586-DC4C8A5361FA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43" name="자유형 34">
              <a:extLst>
                <a:ext uri="{FF2B5EF4-FFF2-40B4-BE49-F238E27FC236}">
                  <a16:creationId xmlns:a16="http://schemas.microsoft.com/office/drawing/2014/main" id="{F3A91108-F7A8-4F7A-992C-E5AA07D436C4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A774726-EF02-4035-AA69-8E6EE33F766B}"/>
              </a:ext>
            </a:extLst>
          </p:cNvPr>
          <p:cNvGrpSpPr/>
          <p:nvPr/>
        </p:nvGrpSpPr>
        <p:grpSpPr>
          <a:xfrm>
            <a:off x="781614" y="2258407"/>
            <a:ext cx="329305" cy="312371"/>
            <a:chOff x="943440" y="1949747"/>
            <a:chExt cx="476182" cy="476182"/>
          </a:xfrm>
          <a:effectLst/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FDD788CB-C639-4155-B860-C464C9C26667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46" name="자유형 34">
              <a:extLst>
                <a:ext uri="{FF2B5EF4-FFF2-40B4-BE49-F238E27FC236}">
                  <a16:creationId xmlns:a16="http://schemas.microsoft.com/office/drawing/2014/main" id="{2D1970DF-3FDF-4E27-B2B7-0C29DFC4CBC2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92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9319" y="849263"/>
            <a:ext cx="10787659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Problems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Costs goes up every year (electric bill, </a:t>
            </a:r>
            <a:r>
              <a:rPr lang="en-US" altLang="ko-KR" sz="2000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labour</a:t>
            </a: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costs, fertilizers so on), but market price 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Lack of Human resource (I have to cover almost everything)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Lack of experience and knowledge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Conflict with existing farmers - mostly generation difference problem 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35597" y="187543"/>
            <a:ext cx="424346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Background  -  Problems</a:t>
            </a: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D43C56F-8201-45F8-96C1-8F83A466E623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0B6F0DC-2460-403D-A7D5-B8D7C63871DF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5" name="Picture 2" descr="E:\파프리카사진\mainlogo.png">
              <a:extLst>
                <a:ext uri="{FF2B5EF4-FFF2-40B4-BE49-F238E27FC236}">
                  <a16:creationId xmlns:a16="http://schemas.microsoft.com/office/drawing/2014/main" id="{CA189C6A-1214-4E7C-990F-1F9A65616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9016159-C897-4251-A652-1BC05744019B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6AA1DB0-54C3-4554-A731-CE9EF0D94302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5703924E-9C75-4950-A8B5-128884660F54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C2674CBD-25C8-427E-9280-E39E7DFEDE06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183344-755B-4E4F-BDC6-390BB9C06A42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1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97B0835-98A8-43B4-8FDD-9104E205BE11}"/>
              </a:ext>
            </a:extLst>
          </p:cNvPr>
          <p:cNvGrpSpPr/>
          <p:nvPr/>
        </p:nvGrpSpPr>
        <p:grpSpPr>
          <a:xfrm>
            <a:off x="1039318" y="2346245"/>
            <a:ext cx="329305" cy="312371"/>
            <a:chOff x="943440" y="1949747"/>
            <a:chExt cx="476182" cy="476182"/>
          </a:xfrm>
          <a:effectLst/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FD4251C6-9569-4EC6-BC70-54FCA8491162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5" name="자유형 34">
              <a:extLst>
                <a:ext uri="{FF2B5EF4-FFF2-40B4-BE49-F238E27FC236}">
                  <a16:creationId xmlns:a16="http://schemas.microsoft.com/office/drawing/2014/main" id="{6006D295-976C-4B8B-BFA4-65E71D108721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6" name="그룹 17">
            <a:extLst>
              <a:ext uri="{FF2B5EF4-FFF2-40B4-BE49-F238E27FC236}">
                <a16:creationId xmlns:a16="http://schemas.microsoft.com/office/drawing/2014/main" id="{997B0835-98A8-43B4-8FDD-9104E205BE11}"/>
              </a:ext>
            </a:extLst>
          </p:cNvPr>
          <p:cNvGrpSpPr/>
          <p:nvPr/>
        </p:nvGrpSpPr>
        <p:grpSpPr>
          <a:xfrm>
            <a:off x="1039317" y="2952999"/>
            <a:ext cx="329305" cy="312371"/>
            <a:chOff x="943440" y="1949747"/>
            <a:chExt cx="476182" cy="476182"/>
          </a:xfrm>
          <a:effectLst/>
        </p:grpSpPr>
        <p:sp>
          <p:nvSpPr>
            <p:cNvPr id="27" name="타원 18">
              <a:extLst>
                <a:ext uri="{FF2B5EF4-FFF2-40B4-BE49-F238E27FC236}">
                  <a16:creationId xmlns:a16="http://schemas.microsoft.com/office/drawing/2014/main" id="{FD4251C6-9569-4EC6-BC70-54FCA8491162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8" name="자유형 34">
              <a:extLst>
                <a:ext uri="{FF2B5EF4-FFF2-40B4-BE49-F238E27FC236}">
                  <a16:creationId xmlns:a16="http://schemas.microsoft.com/office/drawing/2014/main" id="{6006D295-976C-4B8B-BFA4-65E71D108721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9" name="그룹 17">
            <a:extLst>
              <a:ext uri="{FF2B5EF4-FFF2-40B4-BE49-F238E27FC236}">
                <a16:creationId xmlns:a16="http://schemas.microsoft.com/office/drawing/2014/main" id="{997B0835-98A8-43B4-8FDD-9104E205BE11}"/>
              </a:ext>
            </a:extLst>
          </p:cNvPr>
          <p:cNvGrpSpPr/>
          <p:nvPr/>
        </p:nvGrpSpPr>
        <p:grpSpPr>
          <a:xfrm>
            <a:off x="1039319" y="3559753"/>
            <a:ext cx="329305" cy="312371"/>
            <a:chOff x="943440" y="1949747"/>
            <a:chExt cx="476182" cy="476182"/>
          </a:xfrm>
          <a:effectLst/>
        </p:grpSpPr>
        <p:sp>
          <p:nvSpPr>
            <p:cNvPr id="31" name="타원 18">
              <a:extLst>
                <a:ext uri="{FF2B5EF4-FFF2-40B4-BE49-F238E27FC236}">
                  <a16:creationId xmlns:a16="http://schemas.microsoft.com/office/drawing/2014/main" id="{FD4251C6-9569-4EC6-BC70-54FCA8491162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2" name="자유형 34">
              <a:extLst>
                <a:ext uri="{FF2B5EF4-FFF2-40B4-BE49-F238E27FC236}">
                  <a16:creationId xmlns:a16="http://schemas.microsoft.com/office/drawing/2014/main" id="{6006D295-976C-4B8B-BFA4-65E71D108721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33" name="그룹 17">
            <a:extLst>
              <a:ext uri="{FF2B5EF4-FFF2-40B4-BE49-F238E27FC236}">
                <a16:creationId xmlns:a16="http://schemas.microsoft.com/office/drawing/2014/main" id="{997B0835-98A8-43B4-8FDD-9104E205BE11}"/>
              </a:ext>
            </a:extLst>
          </p:cNvPr>
          <p:cNvGrpSpPr/>
          <p:nvPr/>
        </p:nvGrpSpPr>
        <p:grpSpPr>
          <a:xfrm>
            <a:off x="1039317" y="4147585"/>
            <a:ext cx="329305" cy="312371"/>
            <a:chOff x="943440" y="1949747"/>
            <a:chExt cx="476182" cy="476182"/>
          </a:xfrm>
          <a:effectLst/>
        </p:grpSpPr>
        <p:sp>
          <p:nvSpPr>
            <p:cNvPr id="34" name="타원 18">
              <a:extLst>
                <a:ext uri="{FF2B5EF4-FFF2-40B4-BE49-F238E27FC236}">
                  <a16:creationId xmlns:a16="http://schemas.microsoft.com/office/drawing/2014/main" id="{FD4251C6-9569-4EC6-BC70-54FCA8491162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5" name="자유형 34">
              <a:extLst>
                <a:ext uri="{FF2B5EF4-FFF2-40B4-BE49-F238E27FC236}">
                  <a16:creationId xmlns:a16="http://schemas.microsoft.com/office/drawing/2014/main" id="{6006D295-976C-4B8B-BFA4-65E71D108721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83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2498" y="1468590"/>
            <a:ext cx="84442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Solutions with smart farm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standard </a:t>
            </a:r>
          </a:p>
          <a:p>
            <a:pPr>
              <a:lnSpc>
                <a:spcPct val="2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data that I can actually use in farming  </a:t>
            </a:r>
          </a:p>
          <a:p>
            <a:pPr>
              <a:lnSpc>
                <a:spcPct val="2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data become useful information </a:t>
            </a:r>
          </a:p>
          <a:p>
            <a:pPr>
              <a:lnSpc>
                <a:spcPct val="2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costs, production management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79140" y="178835"/>
            <a:ext cx="549381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Smart farm (Why it is necessary)</a:t>
            </a: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900" b="1" dirty="0">
              <a:solidFill>
                <a:srgbClr val="FD57A3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AB25FC9-138C-4349-A4D4-456F5C3D9AED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5CFD77C-8404-4A30-977E-D7DC8D8A9B6F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2" name="Picture 2" descr="E:\파프리카사진\mainlogo.png">
              <a:extLst>
                <a:ext uri="{FF2B5EF4-FFF2-40B4-BE49-F238E27FC236}">
                  <a16:creationId xmlns:a16="http://schemas.microsoft.com/office/drawing/2014/main" id="{41FEC0B4-B9C0-4255-9EB5-D13296074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DF29D5B-5DAC-4253-82CD-812F4051D532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37997F7-0F91-4675-84D1-52DAEF59E6AB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D308B97B-1FD0-4045-AC46-299A7B5CC068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B424A116-F244-4168-A438-8ED344EE1181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739E04-A934-403E-A5A6-284392222BBD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2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97B0835-98A8-43B4-8FDD-9104E205BE11}"/>
              </a:ext>
            </a:extLst>
          </p:cNvPr>
          <p:cNvGrpSpPr/>
          <p:nvPr/>
        </p:nvGrpSpPr>
        <p:grpSpPr>
          <a:xfrm>
            <a:off x="2870008" y="3245133"/>
            <a:ext cx="329305" cy="312371"/>
            <a:chOff x="943440" y="1949747"/>
            <a:chExt cx="476182" cy="476182"/>
          </a:xfrm>
          <a:effectLst/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FD4251C6-9569-4EC6-BC70-54FCA8491162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0" name="자유형 34">
              <a:extLst>
                <a:ext uri="{FF2B5EF4-FFF2-40B4-BE49-F238E27FC236}">
                  <a16:creationId xmlns:a16="http://schemas.microsoft.com/office/drawing/2014/main" id="{6006D295-976C-4B8B-BFA4-65E71D108721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1985FC1-7600-4EA2-8CB9-0C19F3F134CC}"/>
              </a:ext>
            </a:extLst>
          </p:cNvPr>
          <p:cNvGrpSpPr/>
          <p:nvPr/>
        </p:nvGrpSpPr>
        <p:grpSpPr>
          <a:xfrm>
            <a:off x="2866705" y="3998774"/>
            <a:ext cx="329305" cy="312371"/>
            <a:chOff x="943440" y="1949747"/>
            <a:chExt cx="476182" cy="476182"/>
          </a:xfrm>
          <a:effectLst/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946348A3-00D5-4B16-883A-7F7F2EFEFF1A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3" name="자유형 34">
              <a:extLst>
                <a:ext uri="{FF2B5EF4-FFF2-40B4-BE49-F238E27FC236}">
                  <a16:creationId xmlns:a16="http://schemas.microsoft.com/office/drawing/2014/main" id="{B8DAC63F-125E-42EB-9AF7-1C1945F45882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914FC5E-613D-4749-A07F-6C2AD257AE6C}"/>
              </a:ext>
            </a:extLst>
          </p:cNvPr>
          <p:cNvGrpSpPr/>
          <p:nvPr/>
        </p:nvGrpSpPr>
        <p:grpSpPr>
          <a:xfrm>
            <a:off x="2861839" y="4756261"/>
            <a:ext cx="329305" cy="312371"/>
            <a:chOff x="943440" y="1949747"/>
            <a:chExt cx="476182" cy="476182"/>
          </a:xfrm>
          <a:effectLst/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3410E809-9C81-4AB7-A87E-619929E574B8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26" name="자유형 34">
              <a:extLst>
                <a:ext uri="{FF2B5EF4-FFF2-40B4-BE49-F238E27FC236}">
                  <a16:creationId xmlns:a16="http://schemas.microsoft.com/office/drawing/2014/main" id="{97776024-8A62-404A-89B4-2E4EBF6323C3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sp>
        <p:nvSpPr>
          <p:cNvPr id="28" name="Freeform 36">
            <a:extLst>
              <a:ext uri="{FF2B5EF4-FFF2-40B4-BE49-F238E27FC236}">
                <a16:creationId xmlns:a16="http://schemas.microsoft.com/office/drawing/2014/main" id="{12B2E9F4-5463-4231-ACE0-63546FEFEB70}"/>
              </a:ext>
            </a:extLst>
          </p:cNvPr>
          <p:cNvSpPr>
            <a:spLocks noEditPoints="1"/>
          </p:cNvSpPr>
          <p:nvPr/>
        </p:nvSpPr>
        <p:spPr bwMode="auto">
          <a:xfrm>
            <a:off x="2236405" y="1693065"/>
            <a:ext cx="297789" cy="562455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29" name="그룹 23">
            <a:extLst>
              <a:ext uri="{FF2B5EF4-FFF2-40B4-BE49-F238E27FC236}">
                <a16:creationId xmlns:a16="http://schemas.microsoft.com/office/drawing/2014/main" id="{7914FC5E-613D-4749-A07F-6C2AD257AE6C}"/>
              </a:ext>
            </a:extLst>
          </p:cNvPr>
          <p:cNvGrpSpPr/>
          <p:nvPr/>
        </p:nvGrpSpPr>
        <p:grpSpPr>
          <a:xfrm>
            <a:off x="2861838" y="5542925"/>
            <a:ext cx="329305" cy="312371"/>
            <a:chOff x="943440" y="1949747"/>
            <a:chExt cx="476182" cy="476182"/>
          </a:xfrm>
          <a:effectLst/>
        </p:grpSpPr>
        <p:sp>
          <p:nvSpPr>
            <p:cNvPr id="31" name="타원 24">
              <a:extLst>
                <a:ext uri="{FF2B5EF4-FFF2-40B4-BE49-F238E27FC236}">
                  <a16:creationId xmlns:a16="http://schemas.microsoft.com/office/drawing/2014/main" id="{3410E809-9C81-4AB7-A87E-619929E574B8}"/>
                </a:ext>
              </a:extLst>
            </p:cNvPr>
            <p:cNvSpPr/>
            <p:nvPr/>
          </p:nvSpPr>
          <p:spPr>
            <a:xfrm>
              <a:off x="943440" y="1949747"/>
              <a:ext cx="476182" cy="4761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sp>
          <p:nvSpPr>
            <p:cNvPr id="32" name="자유형 34">
              <a:extLst>
                <a:ext uri="{FF2B5EF4-FFF2-40B4-BE49-F238E27FC236}">
                  <a16:creationId xmlns:a16="http://schemas.microsoft.com/office/drawing/2014/main" id="{97776024-8A62-404A-89B4-2E4EBF6323C3}"/>
                </a:ext>
              </a:extLst>
            </p:cNvPr>
            <p:cNvSpPr/>
            <p:nvPr/>
          </p:nvSpPr>
          <p:spPr>
            <a:xfrm rot="14400000">
              <a:off x="1115495" y="2081363"/>
              <a:ext cx="147707" cy="218308"/>
            </a:xfrm>
            <a:custGeom>
              <a:avLst/>
              <a:gdLst>
                <a:gd name="connsiteX0" fmla="*/ 28584 w 390845"/>
                <a:gd name="connsiteY0" fmla="*/ 9071 h 577661"/>
                <a:gd name="connsiteX1" fmla="*/ 28584 w 390845"/>
                <a:gd name="connsiteY1" fmla="*/ 9071 h 577661"/>
                <a:gd name="connsiteX2" fmla="*/ 28583 w 390845"/>
                <a:gd name="connsiteY2" fmla="*/ 9071 h 577661"/>
                <a:gd name="connsiteX3" fmla="*/ 369453 w 390845"/>
                <a:gd name="connsiteY3" fmla="*/ 554985 h 577661"/>
                <a:gd name="connsiteX4" fmla="*/ 352434 w 390845"/>
                <a:gd name="connsiteY4" fmla="*/ 569997 h 577661"/>
                <a:gd name="connsiteX5" fmla="*/ 352433 w 390845"/>
                <a:gd name="connsiteY5" fmla="*/ 569996 h 577661"/>
                <a:gd name="connsiteX6" fmla="*/ 274365 w 390845"/>
                <a:gd name="connsiteY6" fmla="*/ 549078 h 577661"/>
                <a:gd name="connsiteX7" fmla="*/ 7666 w 390845"/>
                <a:gd name="connsiteY7" fmla="*/ 87139 h 577661"/>
                <a:gd name="connsiteX8" fmla="*/ 11565 w 390845"/>
                <a:gd name="connsiteY8" fmla="*/ 24083 h 577661"/>
                <a:gd name="connsiteX9" fmla="*/ 28584 w 390845"/>
                <a:gd name="connsiteY9" fmla="*/ 9071 h 577661"/>
                <a:gd name="connsiteX10" fmla="*/ 50094 w 390845"/>
                <a:gd name="connsiteY10" fmla="*/ 1838 h 577661"/>
                <a:gd name="connsiteX11" fmla="*/ 71950 w 390845"/>
                <a:gd name="connsiteY11" fmla="*/ 3362 h 577661"/>
                <a:gd name="connsiteX12" fmla="*/ 75589 w 390845"/>
                <a:gd name="connsiteY12" fmla="*/ 5138 h 577661"/>
                <a:gd name="connsiteX13" fmla="*/ 87994 w 390845"/>
                <a:gd name="connsiteY13" fmla="*/ 0 h 577661"/>
                <a:gd name="connsiteX14" fmla="*/ 333695 w 390845"/>
                <a:gd name="connsiteY14" fmla="*/ 0 h 577661"/>
                <a:gd name="connsiteX15" fmla="*/ 390845 w 390845"/>
                <a:gd name="connsiteY15" fmla="*/ 57150 h 577661"/>
                <a:gd name="connsiteX16" fmla="*/ 390844 w 390845"/>
                <a:gd name="connsiteY16" fmla="*/ 57150 h 577661"/>
                <a:gd name="connsiteX17" fmla="*/ 333694 w 390845"/>
                <a:gd name="connsiteY17" fmla="*/ 114300 h 577661"/>
                <a:gd name="connsiteX18" fmla="*/ 155328 w 390845"/>
                <a:gd name="connsiteY18" fmla="*/ 114299 h 577661"/>
                <a:gd name="connsiteX19" fmla="*/ 373352 w 390845"/>
                <a:gd name="connsiteY19" fmla="*/ 491929 h 577661"/>
                <a:gd name="connsiteX20" fmla="*/ 369453 w 390845"/>
                <a:gd name="connsiteY20" fmla="*/ 554985 h 5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845" h="577661">
                  <a:moveTo>
                    <a:pt x="28584" y="9071"/>
                  </a:moveTo>
                  <a:lnTo>
                    <a:pt x="28584" y="9071"/>
                  </a:lnTo>
                  <a:lnTo>
                    <a:pt x="28583" y="9071"/>
                  </a:lnTo>
                  <a:close/>
                  <a:moveTo>
                    <a:pt x="369453" y="554985"/>
                  </a:moveTo>
                  <a:cubicBezTo>
                    <a:pt x="364978" y="560908"/>
                    <a:pt x="359267" y="566051"/>
                    <a:pt x="352434" y="569997"/>
                  </a:cubicBezTo>
                  <a:lnTo>
                    <a:pt x="352433" y="569996"/>
                  </a:lnTo>
                  <a:cubicBezTo>
                    <a:pt x="325099" y="585777"/>
                    <a:pt x="290146" y="576412"/>
                    <a:pt x="274365" y="549078"/>
                  </a:cubicBezTo>
                  <a:lnTo>
                    <a:pt x="7666" y="87139"/>
                  </a:lnTo>
                  <a:cubicBezTo>
                    <a:pt x="-4170" y="66638"/>
                    <a:pt x="-1861" y="41852"/>
                    <a:pt x="11565" y="24083"/>
                  </a:cubicBezTo>
                  <a:lnTo>
                    <a:pt x="28584" y="9071"/>
                  </a:lnTo>
                  <a:lnTo>
                    <a:pt x="50094" y="1838"/>
                  </a:lnTo>
                  <a:cubicBezTo>
                    <a:pt x="57461" y="924"/>
                    <a:pt x="64886" y="1469"/>
                    <a:pt x="71950" y="3362"/>
                  </a:cubicBezTo>
                  <a:lnTo>
                    <a:pt x="75589" y="5138"/>
                  </a:lnTo>
                  <a:lnTo>
                    <a:pt x="87994" y="0"/>
                  </a:lnTo>
                  <a:lnTo>
                    <a:pt x="333695" y="0"/>
                  </a:lnTo>
                  <a:cubicBezTo>
                    <a:pt x="365258" y="0"/>
                    <a:pt x="390845" y="25587"/>
                    <a:pt x="390845" y="57150"/>
                  </a:cubicBezTo>
                  <a:lnTo>
                    <a:pt x="390844" y="57150"/>
                  </a:lnTo>
                  <a:cubicBezTo>
                    <a:pt x="390844" y="88713"/>
                    <a:pt x="365257" y="114300"/>
                    <a:pt x="333694" y="114300"/>
                  </a:cubicBezTo>
                  <a:lnTo>
                    <a:pt x="155328" y="114299"/>
                  </a:lnTo>
                  <a:lnTo>
                    <a:pt x="373352" y="491929"/>
                  </a:lnTo>
                  <a:cubicBezTo>
                    <a:pt x="385188" y="512429"/>
                    <a:pt x="382879" y="537215"/>
                    <a:pt x="369453" y="554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53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2498" y="1468590"/>
            <a:ext cx="84442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standard!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-   almost everything (greenhouse style, equipment,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plant variety..)</a:t>
            </a:r>
          </a:p>
          <a:p>
            <a:pPr>
              <a:lnSpc>
                <a:spcPct val="2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-  this standard gives a huge advantage because, </a:t>
            </a:r>
          </a:p>
          <a:p>
            <a:pPr>
              <a:lnSpc>
                <a:spcPct val="2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-  easy to share information, </a:t>
            </a:r>
            <a:r>
              <a:rPr lang="en-US" altLang="ko-KR" b="1" dirty="0" err="1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e.g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,  education for new farmers, </a:t>
            </a:r>
          </a:p>
          <a:p>
            <a:pPr>
              <a:lnSpc>
                <a:spcPct val="2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-  we use standard data (objective data) like RH, in temp, out temp, </a:t>
            </a:r>
          </a:p>
          <a:p>
            <a:pPr>
              <a:lnSpc>
                <a:spcPct val="2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crop temp,</a:t>
            </a: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root environment (EC, PH, so on) almost everything</a:t>
            </a:r>
          </a:p>
          <a:p>
            <a:pPr>
              <a:lnSpc>
                <a:spcPct val="2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So specialists can help us easily </a:t>
            </a:r>
          </a:p>
          <a:p>
            <a:pPr>
              <a:lnSpc>
                <a:spcPct val="250000"/>
              </a:lnSpc>
            </a:pPr>
            <a:r>
              <a:rPr lang="en-US" altLang="ko-KR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</a:t>
            </a:r>
          </a:p>
          <a:p>
            <a:pPr>
              <a:lnSpc>
                <a:spcPct val="250000"/>
              </a:lnSpc>
            </a:pPr>
            <a:r>
              <a:rPr lang="en-US" altLang="ko-KR" sz="16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79140" y="178835"/>
            <a:ext cx="549381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Smart farm (Why it is necessary)</a:t>
            </a:r>
          </a:p>
          <a:p>
            <a:r>
              <a: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900" b="1" dirty="0">
              <a:solidFill>
                <a:srgbClr val="FD57A3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AB25FC9-138C-4349-A4D4-456F5C3D9AED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5CFD77C-8404-4A30-977E-D7DC8D8A9B6F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2" name="Picture 2" descr="E:\파프리카사진\mainlogo.png">
              <a:extLst>
                <a:ext uri="{FF2B5EF4-FFF2-40B4-BE49-F238E27FC236}">
                  <a16:creationId xmlns:a16="http://schemas.microsoft.com/office/drawing/2014/main" id="{41FEC0B4-B9C0-4255-9EB5-D13296074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DF29D5B-5DAC-4253-82CD-812F4051D532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37997F7-0F91-4675-84D1-52DAEF59E6AB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D308B97B-1FD0-4045-AC46-299A7B5CC068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B424A116-F244-4168-A438-8ED344EE1181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739E04-A934-403E-A5A6-284392222BBD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2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sp>
        <p:nvSpPr>
          <p:cNvPr id="28" name="Freeform 36">
            <a:extLst>
              <a:ext uri="{FF2B5EF4-FFF2-40B4-BE49-F238E27FC236}">
                <a16:creationId xmlns:a16="http://schemas.microsoft.com/office/drawing/2014/main" id="{12B2E9F4-5463-4231-ACE0-63546FEFEB70}"/>
              </a:ext>
            </a:extLst>
          </p:cNvPr>
          <p:cNvSpPr>
            <a:spLocks noEditPoints="1"/>
          </p:cNvSpPr>
          <p:nvPr/>
        </p:nvSpPr>
        <p:spPr bwMode="auto">
          <a:xfrm>
            <a:off x="2236405" y="1693065"/>
            <a:ext cx="297789" cy="562455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72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"/>
            <a:ext cx="12192000" cy="882154"/>
          </a:xfrm>
          <a:prstGeom prst="rect">
            <a:avLst/>
          </a:prstGeom>
          <a:gradFill>
            <a:gsLst>
              <a:gs pos="0">
                <a:srgbClr val="684C7A"/>
              </a:gs>
              <a:gs pos="61000">
                <a:srgbClr val="91CC51"/>
              </a:gs>
              <a:gs pos="0">
                <a:srgbClr val="835C8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9100"/>
            <a:ext cx="12192000" cy="88900"/>
          </a:xfrm>
          <a:prstGeom prst="rect">
            <a:avLst/>
          </a:prstGeom>
          <a:gradFill flip="none" rotWithShape="1">
            <a:gsLst>
              <a:gs pos="0">
                <a:srgbClr val="835C8E"/>
              </a:gs>
              <a:gs pos="100000">
                <a:srgbClr val="4C3B6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4781" y="939579"/>
            <a:ext cx="975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Data in farming.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 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Revolution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270432" y="187543"/>
            <a:ext cx="5493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rPr>
              <a:t>Smart farm (Why it is necessary)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7998744-4EAD-4409-B11B-327DC96467AB}"/>
              </a:ext>
            </a:extLst>
          </p:cNvPr>
          <p:cNvGrpSpPr/>
          <p:nvPr/>
        </p:nvGrpSpPr>
        <p:grpSpPr>
          <a:xfrm>
            <a:off x="9038922" y="0"/>
            <a:ext cx="3368395" cy="960823"/>
            <a:chOff x="9038922" y="0"/>
            <a:chExt cx="3368395" cy="96082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1B9E642-CD1A-4934-9E77-FA91823AE799}"/>
                </a:ext>
              </a:extLst>
            </p:cNvPr>
            <p:cNvSpPr/>
            <p:nvPr/>
          </p:nvSpPr>
          <p:spPr>
            <a:xfrm>
              <a:off x="9038922" y="422214"/>
              <a:ext cx="3368395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Smart Farming </a:t>
              </a:r>
              <a:r>
                <a:rPr lang="ko-KR" altLang="en-US" sz="20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청년농업</a:t>
              </a:r>
              <a:endParaRPr lang="en-US" altLang="ko-KR" sz="20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en-US" altLang="ko-KR" sz="900" dirty="0">
                <a:solidFill>
                  <a:srgbClr val="FD57A3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  <p:pic>
          <p:nvPicPr>
            <p:cNvPr id="14" name="Picture 2" descr="E:\파프리카사진\mainlogo.png">
              <a:extLst>
                <a:ext uri="{FF2B5EF4-FFF2-40B4-BE49-F238E27FC236}">
                  <a16:creationId xmlns:a16="http://schemas.microsoft.com/office/drawing/2014/main" id="{2FB90FBD-42E0-4D84-AFDE-22BE42A2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863" y="0"/>
              <a:ext cx="2249137" cy="47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C1A2FF2-F603-4A8E-8214-98D456DCF4FD}"/>
              </a:ext>
            </a:extLst>
          </p:cNvPr>
          <p:cNvGrpSpPr/>
          <p:nvPr/>
        </p:nvGrpSpPr>
        <p:grpSpPr>
          <a:xfrm>
            <a:off x="287383" y="113214"/>
            <a:ext cx="792480" cy="815608"/>
            <a:chOff x="539932" y="130631"/>
            <a:chExt cx="792480" cy="81560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E931095-2320-4D74-9369-5511CEE3D6C5}"/>
                </a:ext>
              </a:extLst>
            </p:cNvPr>
            <p:cNvGrpSpPr/>
            <p:nvPr/>
          </p:nvGrpSpPr>
          <p:grpSpPr>
            <a:xfrm>
              <a:off x="600580" y="156754"/>
              <a:ext cx="696997" cy="600891"/>
              <a:chOff x="1439504" y="619459"/>
              <a:chExt cx="2465408" cy="2465408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4A227993-CF6D-47AA-810B-473497973E06}"/>
                  </a:ext>
                </a:extLst>
              </p:cNvPr>
              <p:cNvCxnSpPr/>
              <p:nvPr/>
            </p:nvCxnSpPr>
            <p:spPr>
              <a:xfrm>
                <a:off x="1439504" y="3076324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FF0FE6BE-7D0B-4917-BFE9-097117DCF0CE}"/>
                  </a:ext>
                </a:extLst>
              </p:cNvPr>
              <p:cNvCxnSpPr/>
              <p:nvPr/>
            </p:nvCxnSpPr>
            <p:spPr>
              <a:xfrm rot="5400000">
                <a:off x="2652016" y="1852163"/>
                <a:ext cx="24654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A3FA69-B8D8-4DCA-8AAC-43B019256146}"/>
                </a:ext>
              </a:extLst>
            </p:cNvPr>
            <p:cNvSpPr txBox="1"/>
            <p:nvPr/>
          </p:nvSpPr>
          <p:spPr>
            <a:xfrm>
              <a:off x="539932" y="130631"/>
              <a:ext cx="792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pc="3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STEP</a:t>
              </a:r>
            </a:p>
            <a:p>
              <a:pPr algn="ctr"/>
              <a:r>
                <a:rPr lang="en-US" altLang="ko-KR" sz="2400" dirty="0">
                  <a:solidFill>
                    <a:prstClr val="white"/>
                  </a:solidFill>
                  <a:latin typeface="Nanum Gothic" charset="-127"/>
                  <a:ea typeface="Nanum Gothic" charset="-127"/>
                  <a:cs typeface="Nanum Gothic" charset="-127"/>
                </a:rPr>
                <a:t>2</a:t>
              </a:r>
              <a:endParaRPr lang="ko-KR" altLang="en-US" sz="2400" dirty="0">
                <a:solidFill>
                  <a:prstClr val="white"/>
                </a:solidFill>
                <a:latin typeface="Nanum Gothic" charset="-127"/>
                <a:ea typeface="Nanum Gothic" charset="-127"/>
                <a:cs typeface="Nanum Gothic" charset="-127"/>
              </a:endParaRPr>
            </a:p>
            <a:p>
              <a:endParaRPr lang="ko-KR" altLang="en-US" sz="1100" dirty="0">
                <a:latin typeface="Nanum Gothic" charset="-127"/>
                <a:ea typeface="Nanum Gothic" charset="-127"/>
                <a:cs typeface="Nanum Gothic" charset="-127"/>
              </a:endParaRPr>
            </a:p>
          </p:txBody>
        </p:sp>
      </p:grpSp>
      <p:sp>
        <p:nvSpPr>
          <p:cNvPr id="25" name="Freeform 11">
            <a:extLst>
              <a:ext uri="{FF2B5EF4-FFF2-40B4-BE49-F238E27FC236}">
                <a16:creationId xmlns:a16="http://schemas.microsoft.com/office/drawing/2014/main" id="{8DFEFC74-CB7F-466C-8DC5-522475E77CB5}"/>
              </a:ext>
            </a:extLst>
          </p:cNvPr>
          <p:cNvSpPr>
            <a:spLocks noEditPoints="1"/>
          </p:cNvSpPr>
          <p:nvPr/>
        </p:nvSpPr>
        <p:spPr bwMode="auto">
          <a:xfrm>
            <a:off x="576917" y="988422"/>
            <a:ext cx="389734" cy="544288"/>
          </a:xfrm>
          <a:custGeom>
            <a:avLst/>
            <a:gdLst>
              <a:gd name="T0" fmla="*/ 1893 w 2776"/>
              <a:gd name="T1" fmla="*/ 2761 h 3440"/>
              <a:gd name="T2" fmla="*/ 1756 w 2776"/>
              <a:gd name="T3" fmla="*/ 2829 h 3440"/>
              <a:gd name="T4" fmla="*/ 2073 w 2776"/>
              <a:gd name="T5" fmla="*/ 3143 h 3440"/>
              <a:gd name="T6" fmla="*/ 2577 w 2776"/>
              <a:gd name="T7" fmla="*/ 2631 h 3440"/>
              <a:gd name="T8" fmla="*/ 2489 w 2776"/>
              <a:gd name="T9" fmla="*/ 2506 h 3440"/>
              <a:gd name="T10" fmla="*/ 1412 w 2776"/>
              <a:gd name="T11" fmla="*/ 2506 h 3440"/>
              <a:gd name="T12" fmla="*/ 897 w 2776"/>
              <a:gd name="T13" fmla="*/ 2546 h 3440"/>
              <a:gd name="T14" fmla="*/ 910 w 2776"/>
              <a:gd name="T15" fmla="*/ 2410 h 3440"/>
              <a:gd name="T16" fmla="*/ 791 w 2776"/>
              <a:gd name="T17" fmla="*/ 2360 h 3440"/>
              <a:gd name="T18" fmla="*/ 431 w 2776"/>
              <a:gd name="T19" fmla="*/ 2490 h 3440"/>
              <a:gd name="T20" fmla="*/ 461 w 2776"/>
              <a:gd name="T21" fmla="*/ 2410 h 3440"/>
              <a:gd name="T22" fmla="*/ 2144 w 2776"/>
              <a:gd name="T23" fmla="*/ 2162 h 3440"/>
              <a:gd name="T24" fmla="*/ 2591 w 2776"/>
              <a:gd name="T25" fmla="*/ 2350 h 3440"/>
              <a:gd name="T26" fmla="*/ 2776 w 2776"/>
              <a:gd name="T27" fmla="*/ 2801 h 3440"/>
              <a:gd name="T28" fmla="*/ 2591 w 2776"/>
              <a:gd name="T29" fmla="*/ 3252 h 3440"/>
              <a:gd name="T30" fmla="*/ 2144 w 2776"/>
              <a:gd name="T31" fmla="*/ 3440 h 3440"/>
              <a:gd name="T32" fmla="*/ 1695 w 2776"/>
              <a:gd name="T33" fmla="*/ 3252 h 3440"/>
              <a:gd name="T34" fmla="*/ 1510 w 2776"/>
              <a:gd name="T35" fmla="*/ 2801 h 3440"/>
              <a:gd name="T36" fmla="*/ 1695 w 2776"/>
              <a:gd name="T37" fmla="*/ 2350 h 3440"/>
              <a:gd name="T38" fmla="*/ 2144 w 2776"/>
              <a:gd name="T39" fmla="*/ 2162 h 3440"/>
              <a:gd name="T40" fmla="*/ 1510 w 2776"/>
              <a:gd name="T41" fmla="*/ 2064 h 3440"/>
              <a:gd name="T42" fmla="*/ 897 w 2776"/>
              <a:gd name="T43" fmla="*/ 2104 h 3440"/>
              <a:gd name="T44" fmla="*/ 910 w 2776"/>
              <a:gd name="T45" fmla="*/ 1968 h 3440"/>
              <a:gd name="T46" fmla="*/ 791 w 2776"/>
              <a:gd name="T47" fmla="*/ 1939 h 3440"/>
              <a:gd name="T48" fmla="*/ 431 w 2776"/>
              <a:gd name="T49" fmla="*/ 2069 h 3440"/>
              <a:gd name="T50" fmla="*/ 461 w 2776"/>
              <a:gd name="T51" fmla="*/ 1989 h 3440"/>
              <a:gd name="T52" fmla="*/ 926 w 2776"/>
              <a:gd name="T53" fmla="*/ 1573 h 3440"/>
              <a:gd name="T54" fmla="*/ 1751 w 2776"/>
              <a:gd name="T55" fmla="*/ 1687 h 3440"/>
              <a:gd name="T56" fmla="*/ 886 w 2776"/>
              <a:gd name="T57" fmla="*/ 1700 h 3440"/>
              <a:gd name="T58" fmla="*/ 926 w 2776"/>
              <a:gd name="T59" fmla="*/ 1573 h 3440"/>
              <a:gd name="T60" fmla="*/ 784 w 2776"/>
              <a:gd name="T61" fmla="*/ 1533 h 3440"/>
              <a:gd name="T62" fmla="*/ 421 w 2776"/>
              <a:gd name="T63" fmla="*/ 1641 h 3440"/>
              <a:gd name="T64" fmla="*/ 474 w 2776"/>
              <a:gd name="T65" fmla="*/ 1574 h 3440"/>
              <a:gd name="T66" fmla="*/ 1705 w 2776"/>
              <a:gd name="T67" fmla="*/ 1130 h 3440"/>
              <a:gd name="T68" fmla="*/ 1744 w 2776"/>
              <a:gd name="T69" fmla="*/ 1257 h 3440"/>
              <a:gd name="T70" fmla="*/ 879 w 2776"/>
              <a:gd name="T71" fmla="*/ 1244 h 3440"/>
              <a:gd name="T72" fmla="*/ 754 w 2776"/>
              <a:gd name="T73" fmla="*/ 1021 h 3440"/>
              <a:gd name="T74" fmla="*/ 604 w 2776"/>
              <a:gd name="T75" fmla="*/ 1300 h 3440"/>
              <a:gd name="T76" fmla="*/ 415 w 2776"/>
              <a:gd name="T77" fmla="*/ 1190 h 3440"/>
              <a:gd name="T78" fmla="*/ 487 w 2776"/>
              <a:gd name="T79" fmla="*/ 1144 h 3440"/>
              <a:gd name="T80" fmla="*/ 537 w 2776"/>
              <a:gd name="T81" fmla="*/ 369 h 3440"/>
              <a:gd name="T82" fmla="*/ 667 w 2776"/>
              <a:gd name="T83" fmla="*/ 612 h 3440"/>
              <a:gd name="T84" fmla="*/ 1557 w 2776"/>
              <a:gd name="T85" fmla="*/ 591 h 3440"/>
              <a:gd name="T86" fmla="*/ 1651 w 2776"/>
              <a:gd name="T87" fmla="*/ 344 h 3440"/>
              <a:gd name="T88" fmla="*/ 2158 w 2776"/>
              <a:gd name="T89" fmla="*/ 434 h 3440"/>
              <a:gd name="T90" fmla="*/ 2076 w 2776"/>
              <a:gd name="T91" fmla="*/ 2018 h 3440"/>
              <a:gd name="T92" fmla="*/ 1384 w 2776"/>
              <a:gd name="T93" fmla="*/ 2977 h 3440"/>
              <a:gd name="T94" fmla="*/ 46 w 2776"/>
              <a:gd name="T95" fmla="*/ 3026 h 3440"/>
              <a:gd name="T96" fmla="*/ 21 w 2776"/>
              <a:gd name="T97" fmla="*/ 450 h 3440"/>
              <a:gd name="T98" fmla="*/ 1096 w 2776"/>
              <a:gd name="T99" fmla="*/ 98 h 3440"/>
              <a:gd name="T100" fmla="*/ 1033 w 2776"/>
              <a:gd name="T101" fmla="*/ 210 h 3440"/>
              <a:gd name="T102" fmla="*/ 1159 w 2776"/>
              <a:gd name="T103" fmla="*/ 210 h 3440"/>
              <a:gd name="T104" fmla="*/ 1096 w 2776"/>
              <a:gd name="T105" fmla="*/ 98 h 3440"/>
              <a:gd name="T106" fmla="*/ 1244 w 2776"/>
              <a:gd name="T107" fmla="*/ 84 h 3440"/>
              <a:gd name="T108" fmla="*/ 1303 w 2776"/>
              <a:gd name="T109" fmla="*/ 236 h 3440"/>
              <a:gd name="T110" fmla="*/ 1534 w 2776"/>
              <a:gd name="T111" fmla="*/ 310 h 3440"/>
              <a:gd name="T112" fmla="*/ 1517 w 2776"/>
              <a:gd name="T113" fmla="*/ 498 h 3440"/>
              <a:gd name="T114" fmla="*/ 697 w 2776"/>
              <a:gd name="T115" fmla="*/ 516 h 3440"/>
              <a:gd name="T116" fmla="*/ 645 w 2776"/>
              <a:gd name="T117" fmla="*/ 335 h 3440"/>
              <a:gd name="T118" fmla="*/ 872 w 2776"/>
              <a:gd name="T119" fmla="*/ 243 h 3440"/>
              <a:gd name="T120" fmla="*/ 936 w 2776"/>
              <a:gd name="T121" fmla="*/ 110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6" h="3440">
                <a:moveTo>
                  <a:pt x="2489" y="2506"/>
                </a:moveTo>
                <a:lnTo>
                  <a:pt x="2468" y="2508"/>
                </a:lnTo>
                <a:lnTo>
                  <a:pt x="2447" y="2513"/>
                </a:lnTo>
                <a:lnTo>
                  <a:pt x="2428" y="2524"/>
                </a:lnTo>
                <a:lnTo>
                  <a:pt x="2411" y="2539"/>
                </a:lnTo>
                <a:lnTo>
                  <a:pt x="2083" y="2911"/>
                </a:lnTo>
                <a:lnTo>
                  <a:pt x="1912" y="2774"/>
                </a:lnTo>
                <a:lnTo>
                  <a:pt x="1893" y="2761"/>
                </a:lnTo>
                <a:lnTo>
                  <a:pt x="1872" y="2754"/>
                </a:lnTo>
                <a:lnTo>
                  <a:pt x="1851" y="2752"/>
                </a:lnTo>
                <a:lnTo>
                  <a:pt x="1830" y="2754"/>
                </a:lnTo>
                <a:lnTo>
                  <a:pt x="1809" y="2761"/>
                </a:lnTo>
                <a:lnTo>
                  <a:pt x="1790" y="2773"/>
                </a:lnTo>
                <a:lnTo>
                  <a:pt x="1775" y="2788"/>
                </a:lnTo>
                <a:lnTo>
                  <a:pt x="1762" y="2808"/>
                </a:lnTo>
                <a:lnTo>
                  <a:pt x="1756" y="2829"/>
                </a:lnTo>
                <a:lnTo>
                  <a:pt x="1753" y="2850"/>
                </a:lnTo>
                <a:lnTo>
                  <a:pt x="1756" y="2872"/>
                </a:lnTo>
                <a:lnTo>
                  <a:pt x="1762" y="2893"/>
                </a:lnTo>
                <a:lnTo>
                  <a:pt x="1774" y="2910"/>
                </a:lnTo>
                <a:lnTo>
                  <a:pt x="1790" y="2927"/>
                </a:lnTo>
                <a:lnTo>
                  <a:pt x="2033" y="3123"/>
                </a:lnTo>
                <a:lnTo>
                  <a:pt x="2053" y="3136"/>
                </a:lnTo>
                <a:lnTo>
                  <a:pt x="2073" y="3143"/>
                </a:lnTo>
                <a:lnTo>
                  <a:pt x="2094" y="3145"/>
                </a:lnTo>
                <a:lnTo>
                  <a:pt x="2115" y="3143"/>
                </a:lnTo>
                <a:lnTo>
                  <a:pt x="2133" y="3137"/>
                </a:lnTo>
                <a:lnTo>
                  <a:pt x="2152" y="3126"/>
                </a:lnTo>
                <a:lnTo>
                  <a:pt x="2167" y="3113"/>
                </a:lnTo>
                <a:lnTo>
                  <a:pt x="2557" y="2670"/>
                </a:lnTo>
                <a:lnTo>
                  <a:pt x="2569" y="2651"/>
                </a:lnTo>
                <a:lnTo>
                  <a:pt x="2577" y="2631"/>
                </a:lnTo>
                <a:lnTo>
                  <a:pt x="2582" y="2609"/>
                </a:lnTo>
                <a:lnTo>
                  <a:pt x="2580" y="2588"/>
                </a:lnTo>
                <a:lnTo>
                  <a:pt x="2574" y="2567"/>
                </a:lnTo>
                <a:lnTo>
                  <a:pt x="2564" y="2548"/>
                </a:lnTo>
                <a:lnTo>
                  <a:pt x="2549" y="2531"/>
                </a:lnTo>
                <a:lnTo>
                  <a:pt x="2530" y="2518"/>
                </a:lnTo>
                <a:lnTo>
                  <a:pt x="2510" y="2510"/>
                </a:lnTo>
                <a:lnTo>
                  <a:pt x="2489" y="2506"/>
                </a:lnTo>
                <a:close/>
                <a:moveTo>
                  <a:pt x="926" y="2408"/>
                </a:moveTo>
                <a:lnTo>
                  <a:pt x="1364" y="2408"/>
                </a:lnTo>
                <a:lnTo>
                  <a:pt x="1379" y="2410"/>
                </a:lnTo>
                <a:lnTo>
                  <a:pt x="1393" y="2417"/>
                </a:lnTo>
                <a:lnTo>
                  <a:pt x="1403" y="2428"/>
                </a:lnTo>
                <a:lnTo>
                  <a:pt x="1410" y="2441"/>
                </a:lnTo>
                <a:lnTo>
                  <a:pt x="1412" y="2457"/>
                </a:lnTo>
                <a:lnTo>
                  <a:pt x="1412" y="2506"/>
                </a:lnTo>
                <a:lnTo>
                  <a:pt x="1410" y="2522"/>
                </a:lnTo>
                <a:lnTo>
                  <a:pt x="1403" y="2535"/>
                </a:lnTo>
                <a:lnTo>
                  <a:pt x="1393" y="2546"/>
                </a:lnTo>
                <a:lnTo>
                  <a:pt x="1379" y="2553"/>
                </a:lnTo>
                <a:lnTo>
                  <a:pt x="1364" y="2555"/>
                </a:lnTo>
                <a:lnTo>
                  <a:pt x="926" y="2555"/>
                </a:lnTo>
                <a:lnTo>
                  <a:pt x="910" y="2553"/>
                </a:lnTo>
                <a:lnTo>
                  <a:pt x="897" y="2546"/>
                </a:lnTo>
                <a:lnTo>
                  <a:pt x="886" y="2535"/>
                </a:lnTo>
                <a:lnTo>
                  <a:pt x="879" y="2522"/>
                </a:lnTo>
                <a:lnTo>
                  <a:pt x="877" y="2506"/>
                </a:lnTo>
                <a:lnTo>
                  <a:pt x="877" y="2457"/>
                </a:lnTo>
                <a:lnTo>
                  <a:pt x="879" y="2441"/>
                </a:lnTo>
                <a:lnTo>
                  <a:pt x="886" y="2428"/>
                </a:lnTo>
                <a:lnTo>
                  <a:pt x="897" y="2417"/>
                </a:lnTo>
                <a:lnTo>
                  <a:pt x="910" y="2410"/>
                </a:lnTo>
                <a:lnTo>
                  <a:pt x="926" y="2408"/>
                </a:lnTo>
                <a:close/>
                <a:moveTo>
                  <a:pt x="754" y="2298"/>
                </a:moveTo>
                <a:lnTo>
                  <a:pt x="768" y="2301"/>
                </a:lnTo>
                <a:lnTo>
                  <a:pt x="780" y="2309"/>
                </a:lnTo>
                <a:lnTo>
                  <a:pt x="789" y="2319"/>
                </a:lnTo>
                <a:lnTo>
                  <a:pt x="794" y="2333"/>
                </a:lnTo>
                <a:lnTo>
                  <a:pt x="794" y="2346"/>
                </a:lnTo>
                <a:lnTo>
                  <a:pt x="791" y="2360"/>
                </a:lnTo>
                <a:lnTo>
                  <a:pt x="784" y="2373"/>
                </a:lnTo>
                <a:lnTo>
                  <a:pt x="604" y="2576"/>
                </a:lnTo>
                <a:lnTo>
                  <a:pt x="594" y="2584"/>
                </a:lnTo>
                <a:lnTo>
                  <a:pt x="583" y="2589"/>
                </a:lnTo>
                <a:lnTo>
                  <a:pt x="570" y="2591"/>
                </a:lnTo>
                <a:lnTo>
                  <a:pt x="556" y="2588"/>
                </a:lnTo>
                <a:lnTo>
                  <a:pt x="542" y="2581"/>
                </a:lnTo>
                <a:lnTo>
                  <a:pt x="431" y="2490"/>
                </a:lnTo>
                <a:lnTo>
                  <a:pt x="421" y="2480"/>
                </a:lnTo>
                <a:lnTo>
                  <a:pt x="415" y="2467"/>
                </a:lnTo>
                <a:lnTo>
                  <a:pt x="414" y="2454"/>
                </a:lnTo>
                <a:lnTo>
                  <a:pt x="416" y="2440"/>
                </a:lnTo>
                <a:lnTo>
                  <a:pt x="424" y="2427"/>
                </a:lnTo>
                <a:lnTo>
                  <a:pt x="434" y="2417"/>
                </a:lnTo>
                <a:lnTo>
                  <a:pt x="447" y="2412"/>
                </a:lnTo>
                <a:lnTo>
                  <a:pt x="461" y="2410"/>
                </a:lnTo>
                <a:lnTo>
                  <a:pt x="474" y="2413"/>
                </a:lnTo>
                <a:lnTo>
                  <a:pt x="487" y="2421"/>
                </a:lnTo>
                <a:lnTo>
                  <a:pt x="565" y="2484"/>
                </a:lnTo>
                <a:lnTo>
                  <a:pt x="717" y="2312"/>
                </a:lnTo>
                <a:lnTo>
                  <a:pt x="727" y="2303"/>
                </a:lnTo>
                <a:lnTo>
                  <a:pt x="741" y="2299"/>
                </a:lnTo>
                <a:lnTo>
                  <a:pt x="754" y="2298"/>
                </a:lnTo>
                <a:close/>
                <a:moveTo>
                  <a:pt x="2144" y="2162"/>
                </a:moveTo>
                <a:lnTo>
                  <a:pt x="2208" y="2165"/>
                </a:lnTo>
                <a:lnTo>
                  <a:pt x="2271" y="2176"/>
                </a:lnTo>
                <a:lnTo>
                  <a:pt x="2332" y="2191"/>
                </a:lnTo>
                <a:lnTo>
                  <a:pt x="2389" y="2212"/>
                </a:lnTo>
                <a:lnTo>
                  <a:pt x="2445" y="2239"/>
                </a:lnTo>
                <a:lnTo>
                  <a:pt x="2497" y="2271"/>
                </a:lnTo>
                <a:lnTo>
                  <a:pt x="2545" y="2308"/>
                </a:lnTo>
                <a:lnTo>
                  <a:pt x="2591" y="2350"/>
                </a:lnTo>
                <a:lnTo>
                  <a:pt x="2631" y="2394"/>
                </a:lnTo>
                <a:lnTo>
                  <a:pt x="2668" y="2443"/>
                </a:lnTo>
                <a:lnTo>
                  <a:pt x="2699" y="2497"/>
                </a:lnTo>
                <a:lnTo>
                  <a:pt x="2726" y="2553"/>
                </a:lnTo>
                <a:lnTo>
                  <a:pt x="2748" y="2611"/>
                </a:lnTo>
                <a:lnTo>
                  <a:pt x="2763" y="2673"/>
                </a:lnTo>
                <a:lnTo>
                  <a:pt x="2773" y="2735"/>
                </a:lnTo>
                <a:lnTo>
                  <a:pt x="2776" y="2801"/>
                </a:lnTo>
                <a:lnTo>
                  <a:pt x="2773" y="2867"/>
                </a:lnTo>
                <a:lnTo>
                  <a:pt x="2763" y="2930"/>
                </a:lnTo>
                <a:lnTo>
                  <a:pt x="2748" y="2991"/>
                </a:lnTo>
                <a:lnTo>
                  <a:pt x="2726" y="3050"/>
                </a:lnTo>
                <a:lnTo>
                  <a:pt x="2699" y="3105"/>
                </a:lnTo>
                <a:lnTo>
                  <a:pt x="2668" y="3159"/>
                </a:lnTo>
                <a:lnTo>
                  <a:pt x="2631" y="3208"/>
                </a:lnTo>
                <a:lnTo>
                  <a:pt x="2591" y="3252"/>
                </a:lnTo>
                <a:lnTo>
                  <a:pt x="2545" y="3294"/>
                </a:lnTo>
                <a:lnTo>
                  <a:pt x="2497" y="3331"/>
                </a:lnTo>
                <a:lnTo>
                  <a:pt x="2445" y="3363"/>
                </a:lnTo>
                <a:lnTo>
                  <a:pt x="2389" y="3390"/>
                </a:lnTo>
                <a:lnTo>
                  <a:pt x="2332" y="3411"/>
                </a:lnTo>
                <a:lnTo>
                  <a:pt x="2271" y="3427"/>
                </a:lnTo>
                <a:lnTo>
                  <a:pt x="2208" y="3437"/>
                </a:lnTo>
                <a:lnTo>
                  <a:pt x="2144" y="3440"/>
                </a:lnTo>
                <a:lnTo>
                  <a:pt x="2079" y="3437"/>
                </a:lnTo>
                <a:lnTo>
                  <a:pt x="2015" y="3427"/>
                </a:lnTo>
                <a:lnTo>
                  <a:pt x="1955" y="3411"/>
                </a:lnTo>
                <a:lnTo>
                  <a:pt x="1897" y="3390"/>
                </a:lnTo>
                <a:lnTo>
                  <a:pt x="1841" y="3363"/>
                </a:lnTo>
                <a:lnTo>
                  <a:pt x="1789" y="3331"/>
                </a:lnTo>
                <a:lnTo>
                  <a:pt x="1741" y="3294"/>
                </a:lnTo>
                <a:lnTo>
                  <a:pt x="1695" y="3252"/>
                </a:lnTo>
                <a:lnTo>
                  <a:pt x="1655" y="3208"/>
                </a:lnTo>
                <a:lnTo>
                  <a:pt x="1618" y="3159"/>
                </a:lnTo>
                <a:lnTo>
                  <a:pt x="1587" y="3105"/>
                </a:lnTo>
                <a:lnTo>
                  <a:pt x="1560" y="3050"/>
                </a:lnTo>
                <a:lnTo>
                  <a:pt x="1538" y="2991"/>
                </a:lnTo>
                <a:lnTo>
                  <a:pt x="1523" y="2930"/>
                </a:lnTo>
                <a:lnTo>
                  <a:pt x="1513" y="2867"/>
                </a:lnTo>
                <a:lnTo>
                  <a:pt x="1510" y="2801"/>
                </a:lnTo>
                <a:lnTo>
                  <a:pt x="1513" y="2735"/>
                </a:lnTo>
                <a:lnTo>
                  <a:pt x="1523" y="2673"/>
                </a:lnTo>
                <a:lnTo>
                  <a:pt x="1538" y="2611"/>
                </a:lnTo>
                <a:lnTo>
                  <a:pt x="1560" y="2553"/>
                </a:lnTo>
                <a:lnTo>
                  <a:pt x="1587" y="2497"/>
                </a:lnTo>
                <a:lnTo>
                  <a:pt x="1618" y="2443"/>
                </a:lnTo>
                <a:lnTo>
                  <a:pt x="1655" y="2394"/>
                </a:lnTo>
                <a:lnTo>
                  <a:pt x="1695" y="2350"/>
                </a:lnTo>
                <a:lnTo>
                  <a:pt x="1741" y="2308"/>
                </a:lnTo>
                <a:lnTo>
                  <a:pt x="1789" y="2271"/>
                </a:lnTo>
                <a:lnTo>
                  <a:pt x="1841" y="2239"/>
                </a:lnTo>
                <a:lnTo>
                  <a:pt x="1897" y="2212"/>
                </a:lnTo>
                <a:lnTo>
                  <a:pt x="1955" y="2191"/>
                </a:lnTo>
                <a:lnTo>
                  <a:pt x="2015" y="2176"/>
                </a:lnTo>
                <a:lnTo>
                  <a:pt x="2079" y="2165"/>
                </a:lnTo>
                <a:lnTo>
                  <a:pt x="2144" y="2162"/>
                </a:lnTo>
                <a:close/>
                <a:moveTo>
                  <a:pt x="926" y="1966"/>
                </a:moveTo>
                <a:lnTo>
                  <a:pt x="1462" y="1966"/>
                </a:lnTo>
                <a:lnTo>
                  <a:pt x="1476" y="1968"/>
                </a:lnTo>
                <a:lnTo>
                  <a:pt x="1490" y="1975"/>
                </a:lnTo>
                <a:lnTo>
                  <a:pt x="1501" y="1986"/>
                </a:lnTo>
                <a:lnTo>
                  <a:pt x="1507" y="1999"/>
                </a:lnTo>
                <a:lnTo>
                  <a:pt x="1510" y="2015"/>
                </a:lnTo>
                <a:lnTo>
                  <a:pt x="1510" y="2064"/>
                </a:lnTo>
                <a:lnTo>
                  <a:pt x="1507" y="2080"/>
                </a:lnTo>
                <a:lnTo>
                  <a:pt x="1501" y="2093"/>
                </a:lnTo>
                <a:lnTo>
                  <a:pt x="1490" y="2104"/>
                </a:lnTo>
                <a:lnTo>
                  <a:pt x="1476" y="2111"/>
                </a:lnTo>
                <a:lnTo>
                  <a:pt x="1462" y="2113"/>
                </a:lnTo>
                <a:lnTo>
                  <a:pt x="926" y="2113"/>
                </a:lnTo>
                <a:lnTo>
                  <a:pt x="910" y="2111"/>
                </a:lnTo>
                <a:lnTo>
                  <a:pt x="897" y="2104"/>
                </a:lnTo>
                <a:lnTo>
                  <a:pt x="886" y="2093"/>
                </a:lnTo>
                <a:lnTo>
                  <a:pt x="879" y="2080"/>
                </a:lnTo>
                <a:lnTo>
                  <a:pt x="877" y="2064"/>
                </a:lnTo>
                <a:lnTo>
                  <a:pt x="877" y="2015"/>
                </a:lnTo>
                <a:lnTo>
                  <a:pt x="879" y="1999"/>
                </a:lnTo>
                <a:lnTo>
                  <a:pt x="886" y="1986"/>
                </a:lnTo>
                <a:lnTo>
                  <a:pt x="897" y="1975"/>
                </a:lnTo>
                <a:lnTo>
                  <a:pt x="910" y="1968"/>
                </a:lnTo>
                <a:lnTo>
                  <a:pt x="926" y="1966"/>
                </a:lnTo>
                <a:close/>
                <a:moveTo>
                  <a:pt x="754" y="1876"/>
                </a:moveTo>
                <a:lnTo>
                  <a:pt x="768" y="1879"/>
                </a:lnTo>
                <a:lnTo>
                  <a:pt x="780" y="1888"/>
                </a:lnTo>
                <a:lnTo>
                  <a:pt x="789" y="1898"/>
                </a:lnTo>
                <a:lnTo>
                  <a:pt x="794" y="1912"/>
                </a:lnTo>
                <a:lnTo>
                  <a:pt x="794" y="1925"/>
                </a:lnTo>
                <a:lnTo>
                  <a:pt x="791" y="1939"/>
                </a:lnTo>
                <a:lnTo>
                  <a:pt x="784" y="1951"/>
                </a:lnTo>
                <a:lnTo>
                  <a:pt x="604" y="2155"/>
                </a:lnTo>
                <a:lnTo>
                  <a:pt x="594" y="2163"/>
                </a:lnTo>
                <a:lnTo>
                  <a:pt x="583" y="2168"/>
                </a:lnTo>
                <a:lnTo>
                  <a:pt x="570" y="2170"/>
                </a:lnTo>
                <a:lnTo>
                  <a:pt x="556" y="2167"/>
                </a:lnTo>
                <a:lnTo>
                  <a:pt x="542" y="2160"/>
                </a:lnTo>
                <a:lnTo>
                  <a:pt x="431" y="2069"/>
                </a:lnTo>
                <a:lnTo>
                  <a:pt x="421" y="2059"/>
                </a:lnTo>
                <a:lnTo>
                  <a:pt x="415" y="2046"/>
                </a:lnTo>
                <a:lnTo>
                  <a:pt x="414" y="2033"/>
                </a:lnTo>
                <a:lnTo>
                  <a:pt x="416" y="2019"/>
                </a:lnTo>
                <a:lnTo>
                  <a:pt x="424" y="2006"/>
                </a:lnTo>
                <a:lnTo>
                  <a:pt x="434" y="1996"/>
                </a:lnTo>
                <a:lnTo>
                  <a:pt x="447" y="1991"/>
                </a:lnTo>
                <a:lnTo>
                  <a:pt x="461" y="1989"/>
                </a:lnTo>
                <a:lnTo>
                  <a:pt x="474" y="1992"/>
                </a:lnTo>
                <a:lnTo>
                  <a:pt x="487" y="1999"/>
                </a:lnTo>
                <a:lnTo>
                  <a:pt x="565" y="2063"/>
                </a:lnTo>
                <a:lnTo>
                  <a:pt x="717" y="1891"/>
                </a:lnTo>
                <a:lnTo>
                  <a:pt x="727" y="1882"/>
                </a:lnTo>
                <a:lnTo>
                  <a:pt x="741" y="1877"/>
                </a:lnTo>
                <a:lnTo>
                  <a:pt x="754" y="1876"/>
                </a:lnTo>
                <a:close/>
                <a:moveTo>
                  <a:pt x="926" y="1573"/>
                </a:moveTo>
                <a:lnTo>
                  <a:pt x="1705" y="1573"/>
                </a:lnTo>
                <a:lnTo>
                  <a:pt x="1720" y="1575"/>
                </a:lnTo>
                <a:lnTo>
                  <a:pt x="1733" y="1582"/>
                </a:lnTo>
                <a:lnTo>
                  <a:pt x="1744" y="1593"/>
                </a:lnTo>
                <a:lnTo>
                  <a:pt x="1751" y="1606"/>
                </a:lnTo>
                <a:lnTo>
                  <a:pt x="1753" y="1622"/>
                </a:lnTo>
                <a:lnTo>
                  <a:pt x="1753" y="1671"/>
                </a:lnTo>
                <a:lnTo>
                  <a:pt x="1751" y="1687"/>
                </a:lnTo>
                <a:lnTo>
                  <a:pt x="1744" y="1700"/>
                </a:lnTo>
                <a:lnTo>
                  <a:pt x="1733" y="1711"/>
                </a:lnTo>
                <a:lnTo>
                  <a:pt x="1720" y="1718"/>
                </a:lnTo>
                <a:lnTo>
                  <a:pt x="1705" y="1720"/>
                </a:lnTo>
                <a:lnTo>
                  <a:pt x="926" y="1720"/>
                </a:lnTo>
                <a:lnTo>
                  <a:pt x="910" y="1718"/>
                </a:lnTo>
                <a:lnTo>
                  <a:pt x="897" y="1711"/>
                </a:lnTo>
                <a:lnTo>
                  <a:pt x="886" y="1700"/>
                </a:lnTo>
                <a:lnTo>
                  <a:pt x="879" y="1687"/>
                </a:lnTo>
                <a:lnTo>
                  <a:pt x="877" y="1671"/>
                </a:lnTo>
                <a:lnTo>
                  <a:pt x="877" y="1622"/>
                </a:lnTo>
                <a:lnTo>
                  <a:pt x="879" y="1606"/>
                </a:lnTo>
                <a:lnTo>
                  <a:pt x="886" y="1593"/>
                </a:lnTo>
                <a:lnTo>
                  <a:pt x="897" y="1582"/>
                </a:lnTo>
                <a:lnTo>
                  <a:pt x="910" y="1575"/>
                </a:lnTo>
                <a:lnTo>
                  <a:pt x="926" y="1573"/>
                </a:lnTo>
                <a:close/>
                <a:moveTo>
                  <a:pt x="754" y="1458"/>
                </a:moveTo>
                <a:lnTo>
                  <a:pt x="768" y="1461"/>
                </a:lnTo>
                <a:lnTo>
                  <a:pt x="780" y="1470"/>
                </a:lnTo>
                <a:lnTo>
                  <a:pt x="789" y="1480"/>
                </a:lnTo>
                <a:lnTo>
                  <a:pt x="794" y="1494"/>
                </a:lnTo>
                <a:lnTo>
                  <a:pt x="794" y="1507"/>
                </a:lnTo>
                <a:lnTo>
                  <a:pt x="791" y="1521"/>
                </a:lnTo>
                <a:lnTo>
                  <a:pt x="784" y="1533"/>
                </a:lnTo>
                <a:lnTo>
                  <a:pt x="604" y="1737"/>
                </a:lnTo>
                <a:lnTo>
                  <a:pt x="594" y="1745"/>
                </a:lnTo>
                <a:lnTo>
                  <a:pt x="583" y="1750"/>
                </a:lnTo>
                <a:lnTo>
                  <a:pt x="570" y="1752"/>
                </a:lnTo>
                <a:lnTo>
                  <a:pt x="556" y="1749"/>
                </a:lnTo>
                <a:lnTo>
                  <a:pt x="542" y="1742"/>
                </a:lnTo>
                <a:lnTo>
                  <a:pt x="431" y="1651"/>
                </a:lnTo>
                <a:lnTo>
                  <a:pt x="421" y="1641"/>
                </a:lnTo>
                <a:lnTo>
                  <a:pt x="415" y="1628"/>
                </a:lnTo>
                <a:lnTo>
                  <a:pt x="414" y="1615"/>
                </a:lnTo>
                <a:lnTo>
                  <a:pt x="416" y="1600"/>
                </a:lnTo>
                <a:lnTo>
                  <a:pt x="424" y="1588"/>
                </a:lnTo>
                <a:lnTo>
                  <a:pt x="434" y="1578"/>
                </a:lnTo>
                <a:lnTo>
                  <a:pt x="447" y="1573"/>
                </a:lnTo>
                <a:lnTo>
                  <a:pt x="461" y="1571"/>
                </a:lnTo>
                <a:lnTo>
                  <a:pt x="474" y="1574"/>
                </a:lnTo>
                <a:lnTo>
                  <a:pt x="487" y="1581"/>
                </a:lnTo>
                <a:lnTo>
                  <a:pt x="565" y="1645"/>
                </a:lnTo>
                <a:lnTo>
                  <a:pt x="717" y="1473"/>
                </a:lnTo>
                <a:lnTo>
                  <a:pt x="727" y="1464"/>
                </a:lnTo>
                <a:lnTo>
                  <a:pt x="741" y="1459"/>
                </a:lnTo>
                <a:lnTo>
                  <a:pt x="754" y="1458"/>
                </a:lnTo>
                <a:close/>
                <a:moveTo>
                  <a:pt x="926" y="1130"/>
                </a:moveTo>
                <a:lnTo>
                  <a:pt x="1705" y="1130"/>
                </a:lnTo>
                <a:lnTo>
                  <a:pt x="1720" y="1133"/>
                </a:lnTo>
                <a:lnTo>
                  <a:pt x="1733" y="1139"/>
                </a:lnTo>
                <a:lnTo>
                  <a:pt x="1744" y="1151"/>
                </a:lnTo>
                <a:lnTo>
                  <a:pt x="1751" y="1164"/>
                </a:lnTo>
                <a:lnTo>
                  <a:pt x="1753" y="1179"/>
                </a:lnTo>
                <a:lnTo>
                  <a:pt x="1753" y="1229"/>
                </a:lnTo>
                <a:lnTo>
                  <a:pt x="1751" y="1244"/>
                </a:lnTo>
                <a:lnTo>
                  <a:pt x="1744" y="1257"/>
                </a:lnTo>
                <a:lnTo>
                  <a:pt x="1733" y="1269"/>
                </a:lnTo>
                <a:lnTo>
                  <a:pt x="1720" y="1275"/>
                </a:lnTo>
                <a:lnTo>
                  <a:pt x="1705" y="1278"/>
                </a:lnTo>
                <a:lnTo>
                  <a:pt x="926" y="1278"/>
                </a:lnTo>
                <a:lnTo>
                  <a:pt x="910" y="1275"/>
                </a:lnTo>
                <a:lnTo>
                  <a:pt x="897" y="1269"/>
                </a:lnTo>
                <a:lnTo>
                  <a:pt x="886" y="1257"/>
                </a:lnTo>
                <a:lnTo>
                  <a:pt x="879" y="1244"/>
                </a:lnTo>
                <a:lnTo>
                  <a:pt x="877" y="1229"/>
                </a:lnTo>
                <a:lnTo>
                  <a:pt x="877" y="1179"/>
                </a:lnTo>
                <a:lnTo>
                  <a:pt x="879" y="1164"/>
                </a:lnTo>
                <a:lnTo>
                  <a:pt x="886" y="1151"/>
                </a:lnTo>
                <a:lnTo>
                  <a:pt x="897" y="1139"/>
                </a:lnTo>
                <a:lnTo>
                  <a:pt x="910" y="1133"/>
                </a:lnTo>
                <a:lnTo>
                  <a:pt x="926" y="1130"/>
                </a:lnTo>
                <a:close/>
                <a:moveTo>
                  <a:pt x="754" y="1021"/>
                </a:moveTo>
                <a:lnTo>
                  <a:pt x="768" y="1025"/>
                </a:lnTo>
                <a:lnTo>
                  <a:pt x="780" y="1032"/>
                </a:lnTo>
                <a:lnTo>
                  <a:pt x="789" y="1043"/>
                </a:lnTo>
                <a:lnTo>
                  <a:pt x="794" y="1056"/>
                </a:lnTo>
                <a:lnTo>
                  <a:pt x="794" y="1071"/>
                </a:lnTo>
                <a:lnTo>
                  <a:pt x="791" y="1084"/>
                </a:lnTo>
                <a:lnTo>
                  <a:pt x="784" y="1096"/>
                </a:lnTo>
                <a:lnTo>
                  <a:pt x="604" y="1300"/>
                </a:lnTo>
                <a:lnTo>
                  <a:pt x="594" y="1308"/>
                </a:lnTo>
                <a:lnTo>
                  <a:pt x="583" y="1313"/>
                </a:lnTo>
                <a:lnTo>
                  <a:pt x="570" y="1314"/>
                </a:lnTo>
                <a:lnTo>
                  <a:pt x="556" y="1312"/>
                </a:lnTo>
                <a:lnTo>
                  <a:pt x="542" y="1305"/>
                </a:lnTo>
                <a:lnTo>
                  <a:pt x="431" y="1214"/>
                </a:lnTo>
                <a:lnTo>
                  <a:pt x="421" y="1204"/>
                </a:lnTo>
                <a:lnTo>
                  <a:pt x="415" y="1190"/>
                </a:lnTo>
                <a:lnTo>
                  <a:pt x="414" y="1177"/>
                </a:lnTo>
                <a:lnTo>
                  <a:pt x="416" y="1163"/>
                </a:lnTo>
                <a:lnTo>
                  <a:pt x="424" y="1151"/>
                </a:lnTo>
                <a:lnTo>
                  <a:pt x="434" y="1141"/>
                </a:lnTo>
                <a:lnTo>
                  <a:pt x="447" y="1135"/>
                </a:lnTo>
                <a:lnTo>
                  <a:pt x="461" y="1134"/>
                </a:lnTo>
                <a:lnTo>
                  <a:pt x="474" y="1136"/>
                </a:lnTo>
                <a:lnTo>
                  <a:pt x="487" y="1144"/>
                </a:lnTo>
                <a:lnTo>
                  <a:pt x="565" y="1207"/>
                </a:lnTo>
                <a:lnTo>
                  <a:pt x="717" y="1036"/>
                </a:lnTo>
                <a:lnTo>
                  <a:pt x="727" y="1027"/>
                </a:lnTo>
                <a:lnTo>
                  <a:pt x="741" y="1022"/>
                </a:lnTo>
                <a:lnTo>
                  <a:pt x="754" y="1021"/>
                </a:lnTo>
                <a:close/>
                <a:moveTo>
                  <a:pt x="147" y="344"/>
                </a:moveTo>
                <a:lnTo>
                  <a:pt x="541" y="344"/>
                </a:lnTo>
                <a:lnTo>
                  <a:pt x="537" y="369"/>
                </a:lnTo>
                <a:lnTo>
                  <a:pt x="536" y="395"/>
                </a:lnTo>
                <a:lnTo>
                  <a:pt x="539" y="435"/>
                </a:lnTo>
                <a:lnTo>
                  <a:pt x="549" y="472"/>
                </a:lnTo>
                <a:lnTo>
                  <a:pt x="563" y="507"/>
                </a:lnTo>
                <a:lnTo>
                  <a:pt x="583" y="539"/>
                </a:lnTo>
                <a:lnTo>
                  <a:pt x="606" y="567"/>
                </a:lnTo>
                <a:lnTo>
                  <a:pt x="635" y="592"/>
                </a:lnTo>
                <a:lnTo>
                  <a:pt x="667" y="612"/>
                </a:lnTo>
                <a:lnTo>
                  <a:pt x="701" y="626"/>
                </a:lnTo>
                <a:lnTo>
                  <a:pt x="739" y="636"/>
                </a:lnTo>
                <a:lnTo>
                  <a:pt x="778" y="639"/>
                </a:lnTo>
                <a:lnTo>
                  <a:pt x="1414" y="639"/>
                </a:lnTo>
                <a:lnTo>
                  <a:pt x="1454" y="636"/>
                </a:lnTo>
                <a:lnTo>
                  <a:pt x="1491" y="626"/>
                </a:lnTo>
                <a:lnTo>
                  <a:pt x="1525" y="612"/>
                </a:lnTo>
                <a:lnTo>
                  <a:pt x="1557" y="591"/>
                </a:lnTo>
                <a:lnTo>
                  <a:pt x="1585" y="567"/>
                </a:lnTo>
                <a:lnTo>
                  <a:pt x="1609" y="538"/>
                </a:lnTo>
                <a:lnTo>
                  <a:pt x="1629" y="506"/>
                </a:lnTo>
                <a:lnTo>
                  <a:pt x="1644" y="470"/>
                </a:lnTo>
                <a:lnTo>
                  <a:pt x="1653" y="432"/>
                </a:lnTo>
                <a:lnTo>
                  <a:pt x="1656" y="392"/>
                </a:lnTo>
                <a:lnTo>
                  <a:pt x="1655" y="368"/>
                </a:lnTo>
                <a:lnTo>
                  <a:pt x="1651" y="344"/>
                </a:lnTo>
                <a:lnTo>
                  <a:pt x="1948" y="344"/>
                </a:lnTo>
                <a:lnTo>
                  <a:pt x="1990" y="346"/>
                </a:lnTo>
                <a:lnTo>
                  <a:pt x="2027" y="352"/>
                </a:lnTo>
                <a:lnTo>
                  <a:pt x="2060" y="363"/>
                </a:lnTo>
                <a:lnTo>
                  <a:pt x="2091" y="375"/>
                </a:lnTo>
                <a:lnTo>
                  <a:pt x="2117" y="392"/>
                </a:lnTo>
                <a:lnTo>
                  <a:pt x="2139" y="412"/>
                </a:lnTo>
                <a:lnTo>
                  <a:pt x="2158" y="434"/>
                </a:lnTo>
                <a:lnTo>
                  <a:pt x="2173" y="458"/>
                </a:lnTo>
                <a:lnTo>
                  <a:pt x="2183" y="484"/>
                </a:lnTo>
                <a:lnTo>
                  <a:pt x="2190" y="512"/>
                </a:lnTo>
                <a:lnTo>
                  <a:pt x="2192" y="541"/>
                </a:lnTo>
                <a:lnTo>
                  <a:pt x="2192" y="2017"/>
                </a:lnTo>
                <a:lnTo>
                  <a:pt x="2167" y="2016"/>
                </a:lnTo>
                <a:lnTo>
                  <a:pt x="2144" y="2015"/>
                </a:lnTo>
                <a:lnTo>
                  <a:pt x="2076" y="2018"/>
                </a:lnTo>
                <a:lnTo>
                  <a:pt x="2011" y="2026"/>
                </a:lnTo>
                <a:lnTo>
                  <a:pt x="1948" y="2041"/>
                </a:lnTo>
                <a:lnTo>
                  <a:pt x="1948" y="885"/>
                </a:lnTo>
                <a:lnTo>
                  <a:pt x="244" y="885"/>
                </a:lnTo>
                <a:lnTo>
                  <a:pt x="244" y="2850"/>
                </a:lnTo>
                <a:lnTo>
                  <a:pt x="1367" y="2850"/>
                </a:lnTo>
                <a:lnTo>
                  <a:pt x="1373" y="2915"/>
                </a:lnTo>
                <a:lnTo>
                  <a:pt x="1384" y="2977"/>
                </a:lnTo>
                <a:lnTo>
                  <a:pt x="1401" y="3038"/>
                </a:lnTo>
                <a:lnTo>
                  <a:pt x="1421" y="3096"/>
                </a:lnTo>
                <a:lnTo>
                  <a:pt x="195" y="3096"/>
                </a:lnTo>
                <a:lnTo>
                  <a:pt x="160" y="3093"/>
                </a:lnTo>
                <a:lnTo>
                  <a:pt x="127" y="3083"/>
                </a:lnTo>
                <a:lnTo>
                  <a:pt x="97" y="3069"/>
                </a:lnTo>
                <a:lnTo>
                  <a:pt x="69" y="3050"/>
                </a:lnTo>
                <a:lnTo>
                  <a:pt x="46" y="3026"/>
                </a:lnTo>
                <a:lnTo>
                  <a:pt x="27" y="2999"/>
                </a:lnTo>
                <a:lnTo>
                  <a:pt x="12" y="2968"/>
                </a:lnTo>
                <a:lnTo>
                  <a:pt x="3" y="2934"/>
                </a:lnTo>
                <a:lnTo>
                  <a:pt x="0" y="2899"/>
                </a:lnTo>
                <a:lnTo>
                  <a:pt x="0" y="541"/>
                </a:lnTo>
                <a:lnTo>
                  <a:pt x="3" y="509"/>
                </a:lnTo>
                <a:lnTo>
                  <a:pt x="9" y="478"/>
                </a:lnTo>
                <a:lnTo>
                  <a:pt x="21" y="450"/>
                </a:lnTo>
                <a:lnTo>
                  <a:pt x="35" y="424"/>
                </a:lnTo>
                <a:lnTo>
                  <a:pt x="52" y="401"/>
                </a:lnTo>
                <a:lnTo>
                  <a:pt x="69" y="382"/>
                </a:lnTo>
                <a:lnTo>
                  <a:pt x="89" y="366"/>
                </a:lnTo>
                <a:lnTo>
                  <a:pt x="108" y="354"/>
                </a:lnTo>
                <a:lnTo>
                  <a:pt x="128" y="346"/>
                </a:lnTo>
                <a:lnTo>
                  <a:pt x="147" y="344"/>
                </a:lnTo>
                <a:close/>
                <a:moveTo>
                  <a:pt x="1096" y="98"/>
                </a:moveTo>
                <a:lnTo>
                  <a:pt x="1076" y="101"/>
                </a:lnTo>
                <a:lnTo>
                  <a:pt x="1059" y="108"/>
                </a:lnTo>
                <a:lnTo>
                  <a:pt x="1044" y="120"/>
                </a:lnTo>
                <a:lnTo>
                  <a:pt x="1033" y="134"/>
                </a:lnTo>
                <a:lnTo>
                  <a:pt x="1026" y="152"/>
                </a:lnTo>
                <a:lnTo>
                  <a:pt x="1023" y="172"/>
                </a:lnTo>
                <a:lnTo>
                  <a:pt x="1026" y="192"/>
                </a:lnTo>
                <a:lnTo>
                  <a:pt x="1033" y="210"/>
                </a:lnTo>
                <a:lnTo>
                  <a:pt x="1044" y="224"/>
                </a:lnTo>
                <a:lnTo>
                  <a:pt x="1059" y="236"/>
                </a:lnTo>
                <a:lnTo>
                  <a:pt x="1076" y="243"/>
                </a:lnTo>
                <a:lnTo>
                  <a:pt x="1096" y="246"/>
                </a:lnTo>
                <a:lnTo>
                  <a:pt x="1116" y="243"/>
                </a:lnTo>
                <a:lnTo>
                  <a:pt x="1133" y="236"/>
                </a:lnTo>
                <a:lnTo>
                  <a:pt x="1148" y="224"/>
                </a:lnTo>
                <a:lnTo>
                  <a:pt x="1159" y="210"/>
                </a:lnTo>
                <a:lnTo>
                  <a:pt x="1166" y="192"/>
                </a:lnTo>
                <a:lnTo>
                  <a:pt x="1169" y="172"/>
                </a:lnTo>
                <a:lnTo>
                  <a:pt x="1166" y="152"/>
                </a:lnTo>
                <a:lnTo>
                  <a:pt x="1159" y="134"/>
                </a:lnTo>
                <a:lnTo>
                  <a:pt x="1148" y="120"/>
                </a:lnTo>
                <a:lnTo>
                  <a:pt x="1133" y="108"/>
                </a:lnTo>
                <a:lnTo>
                  <a:pt x="1116" y="101"/>
                </a:lnTo>
                <a:lnTo>
                  <a:pt x="1096" y="98"/>
                </a:lnTo>
                <a:close/>
                <a:moveTo>
                  <a:pt x="1094" y="0"/>
                </a:moveTo>
                <a:lnTo>
                  <a:pt x="1098" y="0"/>
                </a:lnTo>
                <a:lnTo>
                  <a:pt x="1128" y="3"/>
                </a:lnTo>
                <a:lnTo>
                  <a:pt x="1157" y="10"/>
                </a:lnTo>
                <a:lnTo>
                  <a:pt x="1183" y="23"/>
                </a:lnTo>
                <a:lnTo>
                  <a:pt x="1207" y="40"/>
                </a:lnTo>
                <a:lnTo>
                  <a:pt x="1227" y="60"/>
                </a:lnTo>
                <a:lnTo>
                  <a:pt x="1244" y="84"/>
                </a:lnTo>
                <a:lnTo>
                  <a:pt x="1256" y="110"/>
                </a:lnTo>
                <a:lnTo>
                  <a:pt x="1263" y="140"/>
                </a:lnTo>
                <a:lnTo>
                  <a:pt x="1267" y="170"/>
                </a:lnTo>
                <a:lnTo>
                  <a:pt x="1267" y="172"/>
                </a:lnTo>
                <a:lnTo>
                  <a:pt x="1269" y="192"/>
                </a:lnTo>
                <a:lnTo>
                  <a:pt x="1277" y="210"/>
                </a:lnTo>
                <a:lnTo>
                  <a:pt x="1288" y="224"/>
                </a:lnTo>
                <a:lnTo>
                  <a:pt x="1303" y="236"/>
                </a:lnTo>
                <a:lnTo>
                  <a:pt x="1319" y="243"/>
                </a:lnTo>
                <a:lnTo>
                  <a:pt x="1339" y="246"/>
                </a:lnTo>
                <a:lnTo>
                  <a:pt x="1414" y="246"/>
                </a:lnTo>
                <a:lnTo>
                  <a:pt x="1443" y="249"/>
                </a:lnTo>
                <a:lnTo>
                  <a:pt x="1470" y="257"/>
                </a:lnTo>
                <a:lnTo>
                  <a:pt x="1495" y="271"/>
                </a:lnTo>
                <a:lnTo>
                  <a:pt x="1517" y="289"/>
                </a:lnTo>
                <a:lnTo>
                  <a:pt x="1534" y="310"/>
                </a:lnTo>
                <a:lnTo>
                  <a:pt x="1548" y="335"/>
                </a:lnTo>
                <a:lnTo>
                  <a:pt x="1556" y="363"/>
                </a:lnTo>
                <a:lnTo>
                  <a:pt x="1559" y="392"/>
                </a:lnTo>
                <a:lnTo>
                  <a:pt x="1559" y="395"/>
                </a:lnTo>
                <a:lnTo>
                  <a:pt x="1556" y="424"/>
                </a:lnTo>
                <a:lnTo>
                  <a:pt x="1548" y="451"/>
                </a:lnTo>
                <a:lnTo>
                  <a:pt x="1534" y="476"/>
                </a:lnTo>
                <a:lnTo>
                  <a:pt x="1517" y="498"/>
                </a:lnTo>
                <a:lnTo>
                  <a:pt x="1495" y="516"/>
                </a:lnTo>
                <a:lnTo>
                  <a:pt x="1470" y="530"/>
                </a:lnTo>
                <a:lnTo>
                  <a:pt x="1443" y="538"/>
                </a:lnTo>
                <a:lnTo>
                  <a:pt x="1414" y="541"/>
                </a:lnTo>
                <a:lnTo>
                  <a:pt x="778" y="541"/>
                </a:lnTo>
                <a:lnTo>
                  <a:pt x="749" y="538"/>
                </a:lnTo>
                <a:lnTo>
                  <a:pt x="722" y="530"/>
                </a:lnTo>
                <a:lnTo>
                  <a:pt x="697" y="516"/>
                </a:lnTo>
                <a:lnTo>
                  <a:pt x="676" y="498"/>
                </a:lnTo>
                <a:lnTo>
                  <a:pt x="658" y="476"/>
                </a:lnTo>
                <a:lnTo>
                  <a:pt x="645" y="451"/>
                </a:lnTo>
                <a:lnTo>
                  <a:pt x="636" y="424"/>
                </a:lnTo>
                <a:lnTo>
                  <a:pt x="633" y="395"/>
                </a:lnTo>
                <a:lnTo>
                  <a:pt x="633" y="392"/>
                </a:lnTo>
                <a:lnTo>
                  <a:pt x="636" y="363"/>
                </a:lnTo>
                <a:lnTo>
                  <a:pt x="645" y="335"/>
                </a:lnTo>
                <a:lnTo>
                  <a:pt x="658" y="310"/>
                </a:lnTo>
                <a:lnTo>
                  <a:pt x="676" y="289"/>
                </a:lnTo>
                <a:lnTo>
                  <a:pt x="697" y="271"/>
                </a:lnTo>
                <a:lnTo>
                  <a:pt x="722" y="257"/>
                </a:lnTo>
                <a:lnTo>
                  <a:pt x="749" y="249"/>
                </a:lnTo>
                <a:lnTo>
                  <a:pt x="778" y="246"/>
                </a:lnTo>
                <a:lnTo>
                  <a:pt x="853" y="246"/>
                </a:lnTo>
                <a:lnTo>
                  <a:pt x="872" y="243"/>
                </a:lnTo>
                <a:lnTo>
                  <a:pt x="889" y="236"/>
                </a:lnTo>
                <a:lnTo>
                  <a:pt x="904" y="224"/>
                </a:lnTo>
                <a:lnTo>
                  <a:pt x="915" y="210"/>
                </a:lnTo>
                <a:lnTo>
                  <a:pt x="923" y="192"/>
                </a:lnTo>
                <a:lnTo>
                  <a:pt x="926" y="172"/>
                </a:lnTo>
                <a:lnTo>
                  <a:pt x="926" y="170"/>
                </a:lnTo>
                <a:lnTo>
                  <a:pt x="929" y="140"/>
                </a:lnTo>
                <a:lnTo>
                  <a:pt x="936" y="110"/>
                </a:lnTo>
                <a:lnTo>
                  <a:pt x="948" y="84"/>
                </a:lnTo>
                <a:lnTo>
                  <a:pt x="965" y="60"/>
                </a:lnTo>
                <a:lnTo>
                  <a:pt x="986" y="40"/>
                </a:lnTo>
                <a:lnTo>
                  <a:pt x="1009" y="23"/>
                </a:lnTo>
                <a:lnTo>
                  <a:pt x="1035" y="10"/>
                </a:lnTo>
                <a:lnTo>
                  <a:pt x="1064" y="3"/>
                </a:lnTo>
                <a:lnTo>
                  <a:pt x="109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3074" name="Picture 2" descr="C:\Users\ziten\OneDrive\바탕 화면\농장사진자료\201810172021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07" y="1588638"/>
            <a:ext cx="3431509" cy="48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6484" y="1730852"/>
            <a:ext cx="6607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Johannes Gutenberg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German blacksmith who introduced printing to Europe (mechanical movable type)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Brought printing revolution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Regarded contribution mild stone of the second millennium, access to modern period of human history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716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869</Words>
  <Application>Microsoft Office PowerPoint</Application>
  <PresentationFormat>와이드스크린</PresentationFormat>
  <Paragraphs>304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</dc:creator>
  <cp:lastModifiedBy>알 수 없는 사용자</cp:lastModifiedBy>
  <cp:revision>129</cp:revision>
  <dcterms:created xsi:type="dcterms:W3CDTF">2017-04-11T06:08:10Z</dcterms:created>
  <dcterms:modified xsi:type="dcterms:W3CDTF">2019-08-29T00:50:16Z</dcterms:modified>
</cp:coreProperties>
</file>